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media/image7.jpg" ContentType="image/pn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3" r:id="rId5"/>
  </p:sldMasterIdLst>
  <p:sldIdLst>
    <p:sldId id="266" r:id="rId6"/>
    <p:sldId id="508" r:id="rId7"/>
    <p:sldId id="511" r:id="rId8"/>
    <p:sldId id="512" r:id="rId9"/>
    <p:sldId id="513" r:id="rId10"/>
    <p:sldId id="514" r:id="rId11"/>
    <p:sldId id="515" r:id="rId12"/>
    <p:sldId id="516" r:id="rId13"/>
    <p:sldId id="517" r:id="rId14"/>
    <p:sldId id="518" r:id="rId15"/>
    <p:sldId id="269" r:id="rId16"/>
    <p:sldId id="267" r:id="rId17"/>
    <p:sldId id="258" r:id="rId18"/>
    <p:sldId id="509" r:id="rId19"/>
    <p:sldId id="506" r:id="rId20"/>
    <p:sldId id="271" r:id="rId21"/>
    <p:sldId id="272" r:id="rId22"/>
    <p:sldId id="273" r:id="rId23"/>
    <p:sldId id="261" r:id="rId24"/>
    <p:sldId id="510" r:id="rId25"/>
    <p:sldId id="263" r:id="rId26"/>
    <p:sldId id="50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D18331-7C57-424D-A3E2-FED670C5A852}" v="47" dt="2026-04-15T11:04:28.5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14" autoAdjust="0"/>
    <p:restoredTop sz="94660"/>
  </p:normalViewPr>
  <p:slideViewPr>
    <p:cSldViewPr snapToGrid="0">
      <p:cViewPr varScale="1">
        <p:scale>
          <a:sx n="82" d="100"/>
          <a:sy n="82" d="100"/>
        </p:scale>
        <p:origin x="787"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05A55-8125-BBB2-6CC2-A02C4EDF58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7019AE-2EEF-CD52-481C-74818E9FFF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2AAB1A-669C-571C-D309-B24488310543}"/>
              </a:ext>
            </a:extLst>
          </p:cNvPr>
          <p:cNvSpPr>
            <a:spLocks noGrp="1"/>
          </p:cNvSpPr>
          <p:nvPr>
            <p:ph type="dt" sz="half" idx="10"/>
          </p:nvPr>
        </p:nvSpPr>
        <p:spPr/>
        <p:txBody>
          <a:bodyPr/>
          <a:lstStyle/>
          <a:p>
            <a:fld id="{98D7FFF4-7E6C-4A30-AC3D-52C0BF428846}" type="datetimeFigureOut">
              <a:rPr lang="en-US" smtClean="0"/>
              <a:t>4/15/2026</a:t>
            </a:fld>
            <a:endParaRPr lang="en-US"/>
          </a:p>
        </p:txBody>
      </p:sp>
      <p:sp>
        <p:nvSpPr>
          <p:cNvPr id="5" name="Footer Placeholder 4">
            <a:extLst>
              <a:ext uri="{FF2B5EF4-FFF2-40B4-BE49-F238E27FC236}">
                <a16:creationId xmlns:a16="http://schemas.microsoft.com/office/drawing/2014/main" id="{BA86C8D9-9480-DC89-93D9-BB3F51F9E3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FD58EF-FAA2-3952-7D98-DECFBA40DD4A}"/>
              </a:ext>
            </a:extLst>
          </p:cNvPr>
          <p:cNvSpPr>
            <a:spLocks noGrp="1"/>
          </p:cNvSpPr>
          <p:nvPr>
            <p:ph type="sldNum" sz="quarter" idx="12"/>
          </p:nvPr>
        </p:nvSpPr>
        <p:spPr/>
        <p:txBody>
          <a:bodyPr/>
          <a:lstStyle/>
          <a:p>
            <a:fld id="{D73B899F-250D-4185-96D1-6C08A0C7B9FF}" type="slidenum">
              <a:rPr lang="en-US" smtClean="0"/>
              <a:t>‹#›</a:t>
            </a:fld>
            <a:endParaRPr lang="en-US"/>
          </a:p>
        </p:txBody>
      </p:sp>
    </p:spTree>
    <p:extLst>
      <p:ext uri="{BB962C8B-B14F-4D97-AF65-F5344CB8AC3E}">
        <p14:creationId xmlns:p14="http://schemas.microsoft.com/office/powerpoint/2010/main" val="2700851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6EF79-B5F6-25C2-8A56-619FE8E54F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299270-5CE8-854F-E85A-E7F2A95F78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80146B-CD95-17A3-73BB-08BC47676B8A}"/>
              </a:ext>
            </a:extLst>
          </p:cNvPr>
          <p:cNvSpPr>
            <a:spLocks noGrp="1"/>
          </p:cNvSpPr>
          <p:nvPr>
            <p:ph type="dt" sz="half" idx="10"/>
          </p:nvPr>
        </p:nvSpPr>
        <p:spPr/>
        <p:txBody>
          <a:bodyPr/>
          <a:lstStyle/>
          <a:p>
            <a:fld id="{98D7FFF4-7E6C-4A30-AC3D-52C0BF428846}" type="datetimeFigureOut">
              <a:rPr lang="en-US" smtClean="0"/>
              <a:t>4/15/2026</a:t>
            </a:fld>
            <a:endParaRPr lang="en-US"/>
          </a:p>
        </p:txBody>
      </p:sp>
      <p:sp>
        <p:nvSpPr>
          <p:cNvPr id="5" name="Footer Placeholder 4">
            <a:extLst>
              <a:ext uri="{FF2B5EF4-FFF2-40B4-BE49-F238E27FC236}">
                <a16:creationId xmlns:a16="http://schemas.microsoft.com/office/drawing/2014/main" id="{67E1B3C2-A2B5-9FFE-A7F1-3DA5F0D09C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ED85B7-3288-2412-C350-3B5ECA014393}"/>
              </a:ext>
            </a:extLst>
          </p:cNvPr>
          <p:cNvSpPr>
            <a:spLocks noGrp="1"/>
          </p:cNvSpPr>
          <p:nvPr>
            <p:ph type="sldNum" sz="quarter" idx="12"/>
          </p:nvPr>
        </p:nvSpPr>
        <p:spPr/>
        <p:txBody>
          <a:bodyPr/>
          <a:lstStyle/>
          <a:p>
            <a:fld id="{D73B899F-250D-4185-96D1-6C08A0C7B9FF}" type="slidenum">
              <a:rPr lang="en-US" smtClean="0"/>
              <a:t>‹#›</a:t>
            </a:fld>
            <a:endParaRPr lang="en-US"/>
          </a:p>
        </p:txBody>
      </p:sp>
    </p:spTree>
    <p:extLst>
      <p:ext uri="{BB962C8B-B14F-4D97-AF65-F5344CB8AC3E}">
        <p14:creationId xmlns:p14="http://schemas.microsoft.com/office/powerpoint/2010/main" val="3473325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1E94F7-308B-8079-AB6D-BDC08EE40B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C5356E-CB25-76F2-7CD8-5EEBF0D3F8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8D668B-5DE4-BCB0-FC92-56AC93CF62D9}"/>
              </a:ext>
            </a:extLst>
          </p:cNvPr>
          <p:cNvSpPr>
            <a:spLocks noGrp="1"/>
          </p:cNvSpPr>
          <p:nvPr>
            <p:ph type="dt" sz="half" idx="10"/>
          </p:nvPr>
        </p:nvSpPr>
        <p:spPr/>
        <p:txBody>
          <a:bodyPr/>
          <a:lstStyle/>
          <a:p>
            <a:fld id="{98D7FFF4-7E6C-4A30-AC3D-52C0BF428846}" type="datetimeFigureOut">
              <a:rPr lang="en-US" smtClean="0"/>
              <a:t>4/15/2026</a:t>
            </a:fld>
            <a:endParaRPr lang="en-US"/>
          </a:p>
        </p:txBody>
      </p:sp>
      <p:sp>
        <p:nvSpPr>
          <p:cNvPr id="5" name="Footer Placeholder 4">
            <a:extLst>
              <a:ext uri="{FF2B5EF4-FFF2-40B4-BE49-F238E27FC236}">
                <a16:creationId xmlns:a16="http://schemas.microsoft.com/office/drawing/2014/main" id="{C5BCC226-A744-7098-0945-A785ABB27D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CBB6F2-FD36-6097-7F5C-5A480DF7CF0E}"/>
              </a:ext>
            </a:extLst>
          </p:cNvPr>
          <p:cNvSpPr>
            <a:spLocks noGrp="1"/>
          </p:cNvSpPr>
          <p:nvPr>
            <p:ph type="sldNum" sz="quarter" idx="12"/>
          </p:nvPr>
        </p:nvSpPr>
        <p:spPr/>
        <p:txBody>
          <a:bodyPr/>
          <a:lstStyle/>
          <a:p>
            <a:fld id="{D73B899F-250D-4185-96D1-6C08A0C7B9FF}" type="slidenum">
              <a:rPr lang="en-US" smtClean="0"/>
              <a:t>‹#›</a:t>
            </a:fld>
            <a:endParaRPr lang="en-US"/>
          </a:p>
        </p:txBody>
      </p:sp>
    </p:spTree>
    <p:extLst>
      <p:ext uri="{BB962C8B-B14F-4D97-AF65-F5344CB8AC3E}">
        <p14:creationId xmlns:p14="http://schemas.microsoft.com/office/powerpoint/2010/main" val="964887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3FFEB-6C77-7B32-753C-3A4DD7CC40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35B8F6-9C2E-34C3-5F5B-A8A2CD0B80CF}"/>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35C1D5-EDD4-CE42-825A-2E2F96707FF0}"/>
              </a:ext>
            </a:extLst>
          </p:cNvPr>
          <p:cNvSpPr>
            <a:spLocks noGrp="1"/>
          </p:cNvSpPr>
          <p:nvPr>
            <p:ph type="dt" sz="half" idx="10"/>
          </p:nvPr>
        </p:nvSpPr>
        <p:spPr/>
        <p:txBody>
          <a:bodyPr/>
          <a:lstStyle/>
          <a:p>
            <a:fld id="{67C21429-9B24-4D68-88D2-6B7F87FBC2FF}" type="datetimeFigureOut">
              <a:rPr lang="en-US" smtClean="0"/>
              <a:t>4/15/2026</a:t>
            </a:fld>
            <a:endParaRPr lang="en-US"/>
          </a:p>
        </p:txBody>
      </p:sp>
      <p:sp>
        <p:nvSpPr>
          <p:cNvPr id="5" name="Footer Placeholder 4">
            <a:extLst>
              <a:ext uri="{FF2B5EF4-FFF2-40B4-BE49-F238E27FC236}">
                <a16:creationId xmlns:a16="http://schemas.microsoft.com/office/drawing/2014/main" id="{5F119C01-B765-5A3E-6C97-C209123215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EB54CD-4FB8-ED6B-EEAE-0AC99CF2370C}"/>
              </a:ext>
            </a:extLst>
          </p:cNvPr>
          <p:cNvSpPr>
            <a:spLocks noGrp="1"/>
          </p:cNvSpPr>
          <p:nvPr>
            <p:ph type="sldNum" sz="quarter" idx="12"/>
          </p:nvPr>
        </p:nvSpPr>
        <p:spPr/>
        <p:txBody>
          <a:bodyPr/>
          <a:lstStyle/>
          <a:p>
            <a:fld id="{C371BB85-1A29-4503-A4D4-3C403FEC3B23}" type="slidenum">
              <a:rPr lang="en-US" smtClean="0"/>
              <a:t>‹#›</a:t>
            </a:fld>
            <a:endParaRPr lang="en-US"/>
          </a:p>
        </p:txBody>
      </p:sp>
    </p:spTree>
    <p:extLst>
      <p:ext uri="{BB962C8B-B14F-4D97-AF65-F5344CB8AC3E}">
        <p14:creationId xmlns:p14="http://schemas.microsoft.com/office/powerpoint/2010/main" val="3242155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C23CE-B01C-A345-020D-B2E93B3718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0F00FE-3CF2-374B-8508-3C1D4E745F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BBBED4-D14D-CB56-9CF9-7780959BE3D9}"/>
              </a:ext>
            </a:extLst>
          </p:cNvPr>
          <p:cNvSpPr>
            <a:spLocks noGrp="1"/>
          </p:cNvSpPr>
          <p:nvPr>
            <p:ph type="dt" sz="half" idx="10"/>
          </p:nvPr>
        </p:nvSpPr>
        <p:spPr/>
        <p:txBody>
          <a:bodyPr/>
          <a:lstStyle/>
          <a:p>
            <a:fld id="{67C21429-9B24-4D68-88D2-6B7F87FBC2FF}" type="datetimeFigureOut">
              <a:rPr lang="en-US" smtClean="0"/>
              <a:t>4/15/2026</a:t>
            </a:fld>
            <a:endParaRPr lang="en-US"/>
          </a:p>
        </p:txBody>
      </p:sp>
      <p:sp>
        <p:nvSpPr>
          <p:cNvPr id="5" name="Footer Placeholder 4">
            <a:extLst>
              <a:ext uri="{FF2B5EF4-FFF2-40B4-BE49-F238E27FC236}">
                <a16:creationId xmlns:a16="http://schemas.microsoft.com/office/drawing/2014/main" id="{4794B194-D9F9-5B7E-4EAD-7D5DB6DB4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91E298-1B21-46CB-A791-2C4327B4E8F2}"/>
              </a:ext>
            </a:extLst>
          </p:cNvPr>
          <p:cNvSpPr>
            <a:spLocks noGrp="1"/>
          </p:cNvSpPr>
          <p:nvPr>
            <p:ph type="sldNum" sz="quarter" idx="12"/>
          </p:nvPr>
        </p:nvSpPr>
        <p:spPr/>
        <p:txBody>
          <a:bodyPr/>
          <a:lstStyle/>
          <a:p>
            <a:fld id="{C371BB85-1A29-4503-A4D4-3C403FEC3B23}" type="slidenum">
              <a:rPr lang="en-US" smtClean="0"/>
              <a:t>‹#›</a:t>
            </a:fld>
            <a:endParaRPr lang="en-US"/>
          </a:p>
        </p:txBody>
      </p:sp>
    </p:spTree>
    <p:extLst>
      <p:ext uri="{BB962C8B-B14F-4D97-AF65-F5344CB8AC3E}">
        <p14:creationId xmlns:p14="http://schemas.microsoft.com/office/powerpoint/2010/main" val="1299476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EF246-3BAE-9F3F-40D1-1E910BFAEB26}"/>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325E42-9062-9D4F-2C9B-7FCB530F83FE}"/>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D80930-6580-C370-3A6B-CBCC97EAA8A1}"/>
              </a:ext>
            </a:extLst>
          </p:cNvPr>
          <p:cNvSpPr>
            <a:spLocks noGrp="1"/>
          </p:cNvSpPr>
          <p:nvPr>
            <p:ph type="dt" sz="half" idx="10"/>
          </p:nvPr>
        </p:nvSpPr>
        <p:spPr/>
        <p:txBody>
          <a:bodyPr/>
          <a:lstStyle/>
          <a:p>
            <a:fld id="{67C21429-9B24-4D68-88D2-6B7F87FBC2FF}" type="datetimeFigureOut">
              <a:rPr lang="en-US" smtClean="0"/>
              <a:t>4/15/2026</a:t>
            </a:fld>
            <a:endParaRPr lang="en-US"/>
          </a:p>
        </p:txBody>
      </p:sp>
      <p:sp>
        <p:nvSpPr>
          <p:cNvPr id="5" name="Footer Placeholder 4">
            <a:extLst>
              <a:ext uri="{FF2B5EF4-FFF2-40B4-BE49-F238E27FC236}">
                <a16:creationId xmlns:a16="http://schemas.microsoft.com/office/drawing/2014/main" id="{174D3AB5-5FC2-C820-827B-E0DE92E24F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8DC664-5B8E-6FCF-B02F-9190DA2913BD}"/>
              </a:ext>
            </a:extLst>
          </p:cNvPr>
          <p:cNvSpPr>
            <a:spLocks noGrp="1"/>
          </p:cNvSpPr>
          <p:nvPr>
            <p:ph type="sldNum" sz="quarter" idx="12"/>
          </p:nvPr>
        </p:nvSpPr>
        <p:spPr/>
        <p:txBody>
          <a:bodyPr/>
          <a:lstStyle/>
          <a:p>
            <a:fld id="{C371BB85-1A29-4503-A4D4-3C403FEC3B23}" type="slidenum">
              <a:rPr lang="en-US" smtClean="0"/>
              <a:t>‹#›</a:t>
            </a:fld>
            <a:endParaRPr lang="en-US"/>
          </a:p>
        </p:txBody>
      </p:sp>
    </p:spTree>
    <p:extLst>
      <p:ext uri="{BB962C8B-B14F-4D97-AF65-F5344CB8AC3E}">
        <p14:creationId xmlns:p14="http://schemas.microsoft.com/office/powerpoint/2010/main" val="4085383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B0005-2816-1593-F75E-74E253ABD9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B1001E-DEF0-3FEB-2AC5-27B4340579BC}"/>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B7BBCE-3F2C-16EB-1912-1E8E95BB0930}"/>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7E3D33-2CFF-F9EB-4063-B87C71C97C82}"/>
              </a:ext>
            </a:extLst>
          </p:cNvPr>
          <p:cNvSpPr>
            <a:spLocks noGrp="1"/>
          </p:cNvSpPr>
          <p:nvPr>
            <p:ph type="dt" sz="half" idx="10"/>
          </p:nvPr>
        </p:nvSpPr>
        <p:spPr/>
        <p:txBody>
          <a:bodyPr/>
          <a:lstStyle/>
          <a:p>
            <a:fld id="{67C21429-9B24-4D68-88D2-6B7F87FBC2FF}" type="datetimeFigureOut">
              <a:rPr lang="en-US" smtClean="0"/>
              <a:t>4/15/2026</a:t>
            </a:fld>
            <a:endParaRPr lang="en-US"/>
          </a:p>
        </p:txBody>
      </p:sp>
      <p:sp>
        <p:nvSpPr>
          <p:cNvPr id="6" name="Footer Placeholder 5">
            <a:extLst>
              <a:ext uri="{FF2B5EF4-FFF2-40B4-BE49-F238E27FC236}">
                <a16:creationId xmlns:a16="http://schemas.microsoft.com/office/drawing/2014/main" id="{02C19BB7-2382-9F81-9492-8D6A864708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BE9727-6307-C659-6593-DDFC652255E7}"/>
              </a:ext>
            </a:extLst>
          </p:cNvPr>
          <p:cNvSpPr>
            <a:spLocks noGrp="1"/>
          </p:cNvSpPr>
          <p:nvPr>
            <p:ph type="sldNum" sz="quarter" idx="12"/>
          </p:nvPr>
        </p:nvSpPr>
        <p:spPr/>
        <p:txBody>
          <a:bodyPr/>
          <a:lstStyle/>
          <a:p>
            <a:fld id="{C371BB85-1A29-4503-A4D4-3C403FEC3B23}" type="slidenum">
              <a:rPr lang="en-US" smtClean="0"/>
              <a:t>‹#›</a:t>
            </a:fld>
            <a:endParaRPr lang="en-US"/>
          </a:p>
        </p:txBody>
      </p:sp>
    </p:spTree>
    <p:extLst>
      <p:ext uri="{BB962C8B-B14F-4D97-AF65-F5344CB8AC3E}">
        <p14:creationId xmlns:p14="http://schemas.microsoft.com/office/powerpoint/2010/main" val="704818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F190B-4F91-2F15-536D-C1A95F11CE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8A783A-4536-0593-4909-D3610A9E610F}"/>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F7C6C6-B8AA-B56B-6322-B3116D1E360E}"/>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C9BFC7-26C2-84E9-5EBD-478A0DA283F8}"/>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122C3F-D769-0306-4F53-6184C56EEA44}"/>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FAEEC9-DD5B-7856-C534-997E1A7C2A5E}"/>
              </a:ext>
            </a:extLst>
          </p:cNvPr>
          <p:cNvSpPr>
            <a:spLocks noGrp="1"/>
          </p:cNvSpPr>
          <p:nvPr>
            <p:ph type="dt" sz="half" idx="10"/>
          </p:nvPr>
        </p:nvSpPr>
        <p:spPr/>
        <p:txBody>
          <a:bodyPr/>
          <a:lstStyle/>
          <a:p>
            <a:fld id="{67C21429-9B24-4D68-88D2-6B7F87FBC2FF}" type="datetimeFigureOut">
              <a:rPr lang="en-US" smtClean="0"/>
              <a:t>4/15/2026</a:t>
            </a:fld>
            <a:endParaRPr lang="en-US"/>
          </a:p>
        </p:txBody>
      </p:sp>
      <p:sp>
        <p:nvSpPr>
          <p:cNvPr id="8" name="Footer Placeholder 7">
            <a:extLst>
              <a:ext uri="{FF2B5EF4-FFF2-40B4-BE49-F238E27FC236}">
                <a16:creationId xmlns:a16="http://schemas.microsoft.com/office/drawing/2014/main" id="{E4AD26D2-2375-8283-7F80-64A93946B1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B731E7-23B2-0976-D46F-D3A9417FAFA7}"/>
              </a:ext>
            </a:extLst>
          </p:cNvPr>
          <p:cNvSpPr>
            <a:spLocks noGrp="1"/>
          </p:cNvSpPr>
          <p:nvPr>
            <p:ph type="sldNum" sz="quarter" idx="12"/>
          </p:nvPr>
        </p:nvSpPr>
        <p:spPr/>
        <p:txBody>
          <a:bodyPr/>
          <a:lstStyle/>
          <a:p>
            <a:fld id="{C371BB85-1A29-4503-A4D4-3C403FEC3B23}" type="slidenum">
              <a:rPr lang="en-US" smtClean="0"/>
              <a:t>‹#›</a:t>
            </a:fld>
            <a:endParaRPr lang="en-US"/>
          </a:p>
        </p:txBody>
      </p:sp>
    </p:spTree>
    <p:extLst>
      <p:ext uri="{BB962C8B-B14F-4D97-AF65-F5344CB8AC3E}">
        <p14:creationId xmlns:p14="http://schemas.microsoft.com/office/powerpoint/2010/main" val="2214922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40954-C2BA-83E6-D43B-F927407525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4E4354-E51C-FCD3-34A6-9F3129D82934}"/>
              </a:ext>
            </a:extLst>
          </p:cNvPr>
          <p:cNvSpPr>
            <a:spLocks noGrp="1"/>
          </p:cNvSpPr>
          <p:nvPr>
            <p:ph type="dt" sz="half" idx="10"/>
          </p:nvPr>
        </p:nvSpPr>
        <p:spPr/>
        <p:txBody>
          <a:bodyPr/>
          <a:lstStyle/>
          <a:p>
            <a:fld id="{67C21429-9B24-4D68-88D2-6B7F87FBC2FF}" type="datetimeFigureOut">
              <a:rPr lang="en-US" smtClean="0"/>
              <a:t>4/15/2026</a:t>
            </a:fld>
            <a:endParaRPr lang="en-US"/>
          </a:p>
        </p:txBody>
      </p:sp>
      <p:sp>
        <p:nvSpPr>
          <p:cNvPr id="4" name="Footer Placeholder 3">
            <a:extLst>
              <a:ext uri="{FF2B5EF4-FFF2-40B4-BE49-F238E27FC236}">
                <a16:creationId xmlns:a16="http://schemas.microsoft.com/office/drawing/2014/main" id="{C3EC8CCB-7178-E536-3EAC-6EF2B3ECEB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D008F2-684F-D047-440C-449F96818A67}"/>
              </a:ext>
            </a:extLst>
          </p:cNvPr>
          <p:cNvSpPr>
            <a:spLocks noGrp="1"/>
          </p:cNvSpPr>
          <p:nvPr>
            <p:ph type="sldNum" sz="quarter" idx="12"/>
          </p:nvPr>
        </p:nvSpPr>
        <p:spPr/>
        <p:txBody>
          <a:bodyPr/>
          <a:lstStyle/>
          <a:p>
            <a:fld id="{C371BB85-1A29-4503-A4D4-3C403FEC3B23}" type="slidenum">
              <a:rPr lang="en-US" smtClean="0"/>
              <a:t>‹#›</a:t>
            </a:fld>
            <a:endParaRPr lang="en-US"/>
          </a:p>
        </p:txBody>
      </p:sp>
    </p:spTree>
    <p:extLst>
      <p:ext uri="{BB962C8B-B14F-4D97-AF65-F5344CB8AC3E}">
        <p14:creationId xmlns:p14="http://schemas.microsoft.com/office/powerpoint/2010/main" val="3502721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531823-28C4-83AC-F466-B137D6A0C758}"/>
              </a:ext>
            </a:extLst>
          </p:cNvPr>
          <p:cNvSpPr>
            <a:spLocks noGrp="1"/>
          </p:cNvSpPr>
          <p:nvPr>
            <p:ph type="dt" sz="half" idx="10"/>
          </p:nvPr>
        </p:nvSpPr>
        <p:spPr/>
        <p:txBody>
          <a:bodyPr/>
          <a:lstStyle/>
          <a:p>
            <a:fld id="{67C21429-9B24-4D68-88D2-6B7F87FBC2FF}" type="datetimeFigureOut">
              <a:rPr lang="en-US" smtClean="0"/>
              <a:t>4/15/2026</a:t>
            </a:fld>
            <a:endParaRPr lang="en-US"/>
          </a:p>
        </p:txBody>
      </p:sp>
      <p:sp>
        <p:nvSpPr>
          <p:cNvPr id="3" name="Footer Placeholder 2">
            <a:extLst>
              <a:ext uri="{FF2B5EF4-FFF2-40B4-BE49-F238E27FC236}">
                <a16:creationId xmlns:a16="http://schemas.microsoft.com/office/drawing/2014/main" id="{E6880052-57CD-6E1D-B5E5-ABEEA67782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A18DCB-54C8-40EF-BE77-B2BC52DB5A78}"/>
              </a:ext>
            </a:extLst>
          </p:cNvPr>
          <p:cNvSpPr>
            <a:spLocks noGrp="1"/>
          </p:cNvSpPr>
          <p:nvPr>
            <p:ph type="sldNum" sz="quarter" idx="12"/>
          </p:nvPr>
        </p:nvSpPr>
        <p:spPr/>
        <p:txBody>
          <a:bodyPr/>
          <a:lstStyle/>
          <a:p>
            <a:fld id="{C371BB85-1A29-4503-A4D4-3C403FEC3B23}" type="slidenum">
              <a:rPr lang="en-US" smtClean="0"/>
              <a:t>‹#›</a:t>
            </a:fld>
            <a:endParaRPr lang="en-US"/>
          </a:p>
        </p:txBody>
      </p:sp>
    </p:spTree>
    <p:extLst>
      <p:ext uri="{BB962C8B-B14F-4D97-AF65-F5344CB8AC3E}">
        <p14:creationId xmlns:p14="http://schemas.microsoft.com/office/powerpoint/2010/main" val="4048264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B600E-2FCD-D952-5F42-2F2A34E87D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8C3820-1D61-FB6C-E755-B7B28085272C}"/>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47F41E-6B54-8125-F9BF-C2495155B283}"/>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AA21FC-E991-03E2-820F-06EBEB16D8D2}"/>
              </a:ext>
            </a:extLst>
          </p:cNvPr>
          <p:cNvSpPr>
            <a:spLocks noGrp="1"/>
          </p:cNvSpPr>
          <p:nvPr>
            <p:ph type="dt" sz="half" idx="10"/>
          </p:nvPr>
        </p:nvSpPr>
        <p:spPr/>
        <p:txBody>
          <a:bodyPr/>
          <a:lstStyle/>
          <a:p>
            <a:fld id="{67C21429-9B24-4D68-88D2-6B7F87FBC2FF}" type="datetimeFigureOut">
              <a:rPr lang="en-US" smtClean="0"/>
              <a:t>4/15/2026</a:t>
            </a:fld>
            <a:endParaRPr lang="en-US"/>
          </a:p>
        </p:txBody>
      </p:sp>
      <p:sp>
        <p:nvSpPr>
          <p:cNvPr id="6" name="Footer Placeholder 5">
            <a:extLst>
              <a:ext uri="{FF2B5EF4-FFF2-40B4-BE49-F238E27FC236}">
                <a16:creationId xmlns:a16="http://schemas.microsoft.com/office/drawing/2014/main" id="{C8A97C75-5D43-CCEA-7A58-237E03015B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E3F318-D2C4-17BD-B1BF-8EF9ED901BA4}"/>
              </a:ext>
            </a:extLst>
          </p:cNvPr>
          <p:cNvSpPr>
            <a:spLocks noGrp="1"/>
          </p:cNvSpPr>
          <p:nvPr>
            <p:ph type="sldNum" sz="quarter" idx="12"/>
          </p:nvPr>
        </p:nvSpPr>
        <p:spPr/>
        <p:txBody>
          <a:bodyPr/>
          <a:lstStyle/>
          <a:p>
            <a:fld id="{C371BB85-1A29-4503-A4D4-3C403FEC3B23}" type="slidenum">
              <a:rPr lang="en-US" smtClean="0"/>
              <a:t>‹#›</a:t>
            </a:fld>
            <a:endParaRPr lang="en-US"/>
          </a:p>
        </p:txBody>
      </p:sp>
    </p:spTree>
    <p:extLst>
      <p:ext uri="{BB962C8B-B14F-4D97-AF65-F5344CB8AC3E}">
        <p14:creationId xmlns:p14="http://schemas.microsoft.com/office/powerpoint/2010/main" val="3401293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B7A34-A4C2-9E4A-A1ED-C390C41B4B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CF9531-B882-6282-7D44-E50289B7EB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BB8F51-BE11-4FFC-00E5-EBC5E223B520}"/>
              </a:ext>
            </a:extLst>
          </p:cNvPr>
          <p:cNvSpPr>
            <a:spLocks noGrp="1"/>
          </p:cNvSpPr>
          <p:nvPr>
            <p:ph type="dt" sz="half" idx="10"/>
          </p:nvPr>
        </p:nvSpPr>
        <p:spPr/>
        <p:txBody>
          <a:bodyPr/>
          <a:lstStyle/>
          <a:p>
            <a:fld id="{98D7FFF4-7E6C-4A30-AC3D-52C0BF428846}" type="datetimeFigureOut">
              <a:rPr lang="en-US" smtClean="0"/>
              <a:t>4/15/2026</a:t>
            </a:fld>
            <a:endParaRPr lang="en-US"/>
          </a:p>
        </p:txBody>
      </p:sp>
      <p:sp>
        <p:nvSpPr>
          <p:cNvPr id="5" name="Footer Placeholder 4">
            <a:extLst>
              <a:ext uri="{FF2B5EF4-FFF2-40B4-BE49-F238E27FC236}">
                <a16:creationId xmlns:a16="http://schemas.microsoft.com/office/drawing/2014/main" id="{2A5E585F-E9D0-C15F-7184-0625F298B8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FA3F9A-21B6-A232-3B82-1030DAEC8F8B}"/>
              </a:ext>
            </a:extLst>
          </p:cNvPr>
          <p:cNvSpPr>
            <a:spLocks noGrp="1"/>
          </p:cNvSpPr>
          <p:nvPr>
            <p:ph type="sldNum" sz="quarter" idx="12"/>
          </p:nvPr>
        </p:nvSpPr>
        <p:spPr/>
        <p:txBody>
          <a:bodyPr/>
          <a:lstStyle/>
          <a:p>
            <a:fld id="{D73B899F-250D-4185-96D1-6C08A0C7B9FF}" type="slidenum">
              <a:rPr lang="en-US" smtClean="0"/>
              <a:t>‹#›</a:t>
            </a:fld>
            <a:endParaRPr lang="en-US"/>
          </a:p>
        </p:txBody>
      </p:sp>
    </p:spTree>
    <p:extLst>
      <p:ext uri="{BB962C8B-B14F-4D97-AF65-F5344CB8AC3E}">
        <p14:creationId xmlns:p14="http://schemas.microsoft.com/office/powerpoint/2010/main" val="36057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A23F5-0ECA-7595-8804-93DCA6BCAF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F0BF3B-A6DB-5B3D-BFE7-3C7357B85BBB}"/>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530E694A-645B-0314-6F7F-D927D2BB485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8F4F0-A6BC-8A1E-895D-0AA5085129D1}"/>
              </a:ext>
            </a:extLst>
          </p:cNvPr>
          <p:cNvSpPr>
            <a:spLocks noGrp="1"/>
          </p:cNvSpPr>
          <p:nvPr>
            <p:ph type="dt" sz="half" idx="10"/>
          </p:nvPr>
        </p:nvSpPr>
        <p:spPr/>
        <p:txBody>
          <a:bodyPr/>
          <a:lstStyle/>
          <a:p>
            <a:fld id="{67C21429-9B24-4D68-88D2-6B7F87FBC2FF}" type="datetimeFigureOut">
              <a:rPr lang="en-US" smtClean="0"/>
              <a:t>4/15/2026</a:t>
            </a:fld>
            <a:endParaRPr lang="en-US"/>
          </a:p>
        </p:txBody>
      </p:sp>
      <p:sp>
        <p:nvSpPr>
          <p:cNvPr id="6" name="Footer Placeholder 5">
            <a:extLst>
              <a:ext uri="{FF2B5EF4-FFF2-40B4-BE49-F238E27FC236}">
                <a16:creationId xmlns:a16="http://schemas.microsoft.com/office/drawing/2014/main" id="{E643A33A-398D-A915-5877-E35C292ED2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47511A-2379-D8A9-54A6-60225270C5EE}"/>
              </a:ext>
            </a:extLst>
          </p:cNvPr>
          <p:cNvSpPr>
            <a:spLocks noGrp="1"/>
          </p:cNvSpPr>
          <p:nvPr>
            <p:ph type="sldNum" sz="quarter" idx="12"/>
          </p:nvPr>
        </p:nvSpPr>
        <p:spPr/>
        <p:txBody>
          <a:bodyPr/>
          <a:lstStyle/>
          <a:p>
            <a:fld id="{C371BB85-1A29-4503-A4D4-3C403FEC3B23}" type="slidenum">
              <a:rPr lang="en-US" smtClean="0"/>
              <a:t>‹#›</a:t>
            </a:fld>
            <a:endParaRPr lang="en-US"/>
          </a:p>
        </p:txBody>
      </p:sp>
    </p:spTree>
    <p:extLst>
      <p:ext uri="{BB962C8B-B14F-4D97-AF65-F5344CB8AC3E}">
        <p14:creationId xmlns:p14="http://schemas.microsoft.com/office/powerpoint/2010/main" val="29542266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0ADA7-B233-A22A-66DA-E471EC8EAD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1A1512-3441-11ED-890A-2010D0299D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8198A3-512F-D54C-40C4-81A5878A7151}"/>
              </a:ext>
            </a:extLst>
          </p:cNvPr>
          <p:cNvSpPr>
            <a:spLocks noGrp="1"/>
          </p:cNvSpPr>
          <p:nvPr>
            <p:ph type="dt" sz="half" idx="10"/>
          </p:nvPr>
        </p:nvSpPr>
        <p:spPr/>
        <p:txBody>
          <a:bodyPr/>
          <a:lstStyle/>
          <a:p>
            <a:fld id="{67C21429-9B24-4D68-88D2-6B7F87FBC2FF}" type="datetimeFigureOut">
              <a:rPr lang="en-US" smtClean="0"/>
              <a:t>4/15/2026</a:t>
            </a:fld>
            <a:endParaRPr lang="en-US"/>
          </a:p>
        </p:txBody>
      </p:sp>
      <p:sp>
        <p:nvSpPr>
          <p:cNvPr id="5" name="Footer Placeholder 4">
            <a:extLst>
              <a:ext uri="{FF2B5EF4-FFF2-40B4-BE49-F238E27FC236}">
                <a16:creationId xmlns:a16="http://schemas.microsoft.com/office/drawing/2014/main" id="{64BBF5C3-DD4C-7A5B-A67A-E3B41C5F73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203284-2771-E329-3796-48A3E6678246}"/>
              </a:ext>
            </a:extLst>
          </p:cNvPr>
          <p:cNvSpPr>
            <a:spLocks noGrp="1"/>
          </p:cNvSpPr>
          <p:nvPr>
            <p:ph type="sldNum" sz="quarter" idx="12"/>
          </p:nvPr>
        </p:nvSpPr>
        <p:spPr/>
        <p:txBody>
          <a:bodyPr/>
          <a:lstStyle/>
          <a:p>
            <a:fld id="{C371BB85-1A29-4503-A4D4-3C403FEC3B23}" type="slidenum">
              <a:rPr lang="en-US" smtClean="0"/>
              <a:t>‹#›</a:t>
            </a:fld>
            <a:endParaRPr lang="en-US"/>
          </a:p>
        </p:txBody>
      </p:sp>
    </p:spTree>
    <p:extLst>
      <p:ext uri="{BB962C8B-B14F-4D97-AF65-F5344CB8AC3E}">
        <p14:creationId xmlns:p14="http://schemas.microsoft.com/office/powerpoint/2010/main" val="1637444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24EAA5-EDC4-A27A-0F39-53130577E11E}"/>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152A1B-E1FA-740C-D61B-F259B0D7D1FC}"/>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EBE5F8-7F88-D607-4631-D29AEF0CB79F}"/>
              </a:ext>
            </a:extLst>
          </p:cNvPr>
          <p:cNvSpPr>
            <a:spLocks noGrp="1"/>
          </p:cNvSpPr>
          <p:nvPr>
            <p:ph type="dt" sz="half" idx="10"/>
          </p:nvPr>
        </p:nvSpPr>
        <p:spPr/>
        <p:txBody>
          <a:bodyPr/>
          <a:lstStyle/>
          <a:p>
            <a:fld id="{67C21429-9B24-4D68-88D2-6B7F87FBC2FF}" type="datetimeFigureOut">
              <a:rPr lang="en-US" smtClean="0"/>
              <a:t>4/15/2026</a:t>
            </a:fld>
            <a:endParaRPr lang="en-US"/>
          </a:p>
        </p:txBody>
      </p:sp>
      <p:sp>
        <p:nvSpPr>
          <p:cNvPr id="5" name="Footer Placeholder 4">
            <a:extLst>
              <a:ext uri="{FF2B5EF4-FFF2-40B4-BE49-F238E27FC236}">
                <a16:creationId xmlns:a16="http://schemas.microsoft.com/office/drawing/2014/main" id="{E86A2937-030E-DAE7-488B-03A99A7FE1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FEF9B7-75DB-36C2-B388-CD8AF987BCDC}"/>
              </a:ext>
            </a:extLst>
          </p:cNvPr>
          <p:cNvSpPr>
            <a:spLocks noGrp="1"/>
          </p:cNvSpPr>
          <p:nvPr>
            <p:ph type="sldNum" sz="quarter" idx="12"/>
          </p:nvPr>
        </p:nvSpPr>
        <p:spPr/>
        <p:txBody>
          <a:bodyPr/>
          <a:lstStyle/>
          <a:p>
            <a:fld id="{C371BB85-1A29-4503-A4D4-3C403FEC3B23}" type="slidenum">
              <a:rPr lang="en-US" smtClean="0"/>
              <a:t>‹#›</a:t>
            </a:fld>
            <a:endParaRPr lang="en-US"/>
          </a:p>
        </p:txBody>
      </p:sp>
    </p:spTree>
    <p:extLst>
      <p:ext uri="{BB962C8B-B14F-4D97-AF65-F5344CB8AC3E}">
        <p14:creationId xmlns:p14="http://schemas.microsoft.com/office/powerpoint/2010/main" val="1126241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70" lvl="0" indent="-457178">
              <a:spcBef>
                <a:spcPts val="0"/>
              </a:spcBef>
              <a:spcAft>
                <a:spcPts val="0"/>
              </a:spcAft>
              <a:buSzPts val="1800"/>
              <a:buChar char="●"/>
              <a:defRPr/>
            </a:lvl1pPr>
            <a:lvl2pPr marL="1219140" lvl="1" indent="-423312">
              <a:spcBef>
                <a:spcPts val="0"/>
              </a:spcBef>
              <a:spcAft>
                <a:spcPts val="0"/>
              </a:spcAft>
              <a:buSzPts val="1400"/>
              <a:buChar char="○"/>
              <a:defRPr/>
            </a:lvl2pPr>
            <a:lvl3pPr marL="1828709" lvl="2" indent="-423312">
              <a:spcBef>
                <a:spcPts val="0"/>
              </a:spcBef>
              <a:spcAft>
                <a:spcPts val="0"/>
              </a:spcAft>
              <a:buSzPts val="1400"/>
              <a:buChar char="■"/>
              <a:defRPr/>
            </a:lvl3pPr>
            <a:lvl4pPr marL="2438278" lvl="3" indent="-423312">
              <a:spcBef>
                <a:spcPts val="0"/>
              </a:spcBef>
              <a:spcAft>
                <a:spcPts val="0"/>
              </a:spcAft>
              <a:buSzPts val="1400"/>
              <a:buChar char="●"/>
              <a:defRPr/>
            </a:lvl4pPr>
            <a:lvl5pPr marL="3047848" lvl="4" indent="-423312">
              <a:spcBef>
                <a:spcPts val="0"/>
              </a:spcBef>
              <a:spcAft>
                <a:spcPts val="0"/>
              </a:spcAft>
              <a:buSzPts val="1400"/>
              <a:buChar char="○"/>
              <a:defRPr/>
            </a:lvl5pPr>
            <a:lvl6pPr marL="3657418" lvl="5" indent="-423312">
              <a:spcBef>
                <a:spcPts val="0"/>
              </a:spcBef>
              <a:spcAft>
                <a:spcPts val="0"/>
              </a:spcAft>
              <a:buSzPts val="1400"/>
              <a:buChar char="■"/>
              <a:defRPr/>
            </a:lvl6pPr>
            <a:lvl7pPr marL="4266987" lvl="6" indent="-423312">
              <a:spcBef>
                <a:spcPts val="0"/>
              </a:spcBef>
              <a:spcAft>
                <a:spcPts val="0"/>
              </a:spcAft>
              <a:buSzPts val="1400"/>
              <a:buChar char="●"/>
              <a:defRPr/>
            </a:lvl7pPr>
            <a:lvl8pPr marL="4876557" lvl="7" indent="-423312">
              <a:spcBef>
                <a:spcPts val="0"/>
              </a:spcBef>
              <a:spcAft>
                <a:spcPts val="0"/>
              </a:spcAft>
              <a:buSzPts val="1400"/>
              <a:buChar char="○"/>
              <a:defRPr/>
            </a:lvl8pPr>
            <a:lvl9pPr marL="5486126" lvl="8" indent="-423312">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48668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E2EAB-3DE8-A2B3-931E-B5335560FC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861BDA-C560-9C2C-2A6E-A7C77FC3F9E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AFE06E-67C3-4AD4-1EEC-7D745AD53D2E}"/>
              </a:ext>
            </a:extLst>
          </p:cNvPr>
          <p:cNvSpPr>
            <a:spLocks noGrp="1"/>
          </p:cNvSpPr>
          <p:nvPr>
            <p:ph type="dt" sz="half" idx="10"/>
          </p:nvPr>
        </p:nvSpPr>
        <p:spPr/>
        <p:txBody>
          <a:bodyPr/>
          <a:lstStyle/>
          <a:p>
            <a:fld id="{98D7FFF4-7E6C-4A30-AC3D-52C0BF428846}" type="datetimeFigureOut">
              <a:rPr lang="en-US" smtClean="0"/>
              <a:t>4/15/2026</a:t>
            </a:fld>
            <a:endParaRPr lang="en-US"/>
          </a:p>
        </p:txBody>
      </p:sp>
      <p:sp>
        <p:nvSpPr>
          <p:cNvPr id="5" name="Footer Placeholder 4">
            <a:extLst>
              <a:ext uri="{FF2B5EF4-FFF2-40B4-BE49-F238E27FC236}">
                <a16:creationId xmlns:a16="http://schemas.microsoft.com/office/drawing/2014/main" id="{3CA5ABFC-ED92-DA26-E2E3-9C25B87917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EC3F64-40E2-DCB0-2ED7-365DDF1C8DB0}"/>
              </a:ext>
            </a:extLst>
          </p:cNvPr>
          <p:cNvSpPr>
            <a:spLocks noGrp="1"/>
          </p:cNvSpPr>
          <p:nvPr>
            <p:ph type="sldNum" sz="quarter" idx="12"/>
          </p:nvPr>
        </p:nvSpPr>
        <p:spPr/>
        <p:txBody>
          <a:bodyPr/>
          <a:lstStyle/>
          <a:p>
            <a:fld id="{D73B899F-250D-4185-96D1-6C08A0C7B9FF}" type="slidenum">
              <a:rPr lang="en-US" smtClean="0"/>
              <a:t>‹#›</a:t>
            </a:fld>
            <a:endParaRPr lang="en-US"/>
          </a:p>
        </p:txBody>
      </p:sp>
    </p:spTree>
    <p:extLst>
      <p:ext uri="{BB962C8B-B14F-4D97-AF65-F5344CB8AC3E}">
        <p14:creationId xmlns:p14="http://schemas.microsoft.com/office/powerpoint/2010/main" val="3155939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EFA00-3992-69F6-C39A-9C48CE8819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DBB055-BFA4-B4D4-0F2F-87EB65769A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E838A4-7AC0-5B49-7E50-583B392C0F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8A37D5-B64C-ACA8-B913-1395F78753B2}"/>
              </a:ext>
            </a:extLst>
          </p:cNvPr>
          <p:cNvSpPr>
            <a:spLocks noGrp="1"/>
          </p:cNvSpPr>
          <p:nvPr>
            <p:ph type="dt" sz="half" idx="10"/>
          </p:nvPr>
        </p:nvSpPr>
        <p:spPr/>
        <p:txBody>
          <a:bodyPr/>
          <a:lstStyle/>
          <a:p>
            <a:fld id="{98D7FFF4-7E6C-4A30-AC3D-52C0BF428846}" type="datetimeFigureOut">
              <a:rPr lang="en-US" smtClean="0"/>
              <a:t>4/15/2026</a:t>
            </a:fld>
            <a:endParaRPr lang="en-US"/>
          </a:p>
        </p:txBody>
      </p:sp>
      <p:sp>
        <p:nvSpPr>
          <p:cNvPr id="6" name="Footer Placeholder 5">
            <a:extLst>
              <a:ext uri="{FF2B5EF4-FFF2-40B4-BE49-F238E27FC236}">
                <a16:creationId xmlns:a16="http://schemas.microsoft.com/office/drawing/2014/main" id="{61C6BA4A-EEF0-5901-E7B0-15378788A8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80895-5029-A8A3-EFF9-EB3F91A67411}"/>
              </a:ext>
            </a:extLst>
          </p:cNvPr>
          <p:cNvSpPr>
            <a:spLocks noGrp="1"/>
          </p:cNvSpPr>
          <p:nvPr>
            <p:ph type="sldNum" sz="quarter" idx="12"/>
          </p:nvPr>
        </p:nvSpPr>
        <p:spPr/>
        <p:txBody>
          <a:bodyPr/>
          <a:lstStyle/>
          <a:p>
            <a:fld id="{D73B899F-250D-4185-96D1-6C08A0C7B9FF}" type="slidenum">
              <a:rPr lang="en-US" smtClean="0"/>
              <a:t>‹#›</a:t>
            </a:fld>
            <a:endParaRPr lang="en-US"/>
          </a:p>
        </p:txBody>
      </p:sp>
    </p:spTree>
    <p:extLst>
      <p:ext uri="{BB962C8B-B14F-4D97-AF65-F5344CB8AC3E}">
        <p14:creationId xmlns:p14="http://schemas.microsoft.com/office/powerpoint/2010/main" val="328287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B5CDD-2B6D-9622-B7E5-DB05F84CBC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95805E-1A6A-B9BB-8194-37BCFAFE4D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8C5913-8B32-B294-4048-0FCD471D5C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AE50F7-9F53-B891-4532-B6F4C8A2F9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902101-7AA0-7645-7247-47920E410D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D26E70-79B7-E96C-F265-5B80F7CB097B}"/>
              </a:ext>
            </a:extLst>
          </p:cNvPr>
          <p:cNvSpPr>
            <a:spLocks noGrp="1"/>
          </p:cNvSpPr>
          <p:nvPr>
            <p:ph type="dt" sz="half" idx="10"/>
          </p:nvPr>
        </p:nvSpPr>
        <p:spPr/>
        <p:txBody>
          <a:bodyPr/>
          <a:lstStyle/>
          <a:p>
            <a:fld id="{98D7FFF4-7E6C-4A30-AC3D-52C0BF428846}" type="datetimeFigureOut">
              <a:rPr lang="en-US" smtClean="0"/>
              <a:t>4/15/2026</a:t>
            </a:fld>
            <a:endParaRPr lang="en-US"/>
          </a:p>
        </p:txBody>
      </p:sp>
      <p:sp>
        <p:nvSpPr>
          <p:cNvPr id="8" name="Footer Placeholder 7">
            <a:extLst>
              <a:ext uri="{FF2B5EF4-FFF2-40B4-BE49-F238E27FC236}">
                <a16:creationId xmlns:a16="http://schemas.microsoft.com/office/drawing/2014/main" id="{6D0B5268-7DE2-28DC-5B29-39D0B32A6C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3DF2D2-5020-0D06-2810-DF7683C0C86B}"/>
              </a:ext>
            </a:extLst>
          </p:cNvPr>
          <p:cNvSpPr>
            <a:spLocks noGrp="1"/>
          </p:cNvSpPr>
          <p:nvPr>
            <p:ph type="sldNum" sz="quarter" idx="12"/>
          </p:nvPr>
        </p:nvSpPr>
        <p:spPr/>
        <p:txBody>
          <a:bodyPr/>
          <a:lstStyle/>
          <a:p>
            <a:fld id="{D73B899F-250D-4185-96D1-6C08A0C7B9FF}" type="slidenum">
              <a:rPr lang="en-US" smtClean="0"/>
              <a:t>‹#›</a:t>
            </a:fld>
            <a:endParaRPr lang="en-US"/>
          </a:p>
        </p:txBody>
      </p:sp>
    </p:spTree>
    <p:extLst>
      <p:ext uri="{BB962C8B-B14F-4D97-AF65-F5344CB8AC3E}">
        <p14:creationId xmlns:p14="http://schemas.microsoft.com/office/powerpoint/2010/main" val="3321561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96228-C90E-A284-C7BB-6044D408EE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7A162D-8FCE-86FD-AAC7-8D6AE2BDB824}"/>
              </a:ext>
            </a:extLst>
          </p:cNvPr>
          <p:cNvSpPr>
            <a:spLocks noGrp="1"/>
          </p:cNvSpPr>
          <p:nvPr>
            <p:ph type="dt" sz="half" idx="10"/>
          </p:nvPr>
        </p:nvSpPr>
        <p:spPr/>
        <p:txBody>
          <a:bodyPr/>
          <a:lstStyle/>
          <a:p>
            <a:fld id="{98D7FFF4-7E6C-4A30-AC3D-52C0BF428846}" type="datetimeFigureOut">
              <a:rPr lang="en-US" smtClean="0"/>
              <a:t>4/15/2026</a:t>
            </a:fld>
            <a:endParaRPr lang="en-US"/>
          </a:p>
        </p:txBody>
      </p:sp>
      <p:sp>
        <p:nvSpPr>
          <p:cNvPr id="4" name="Footer Placeholder 3">
            <a:extLst>
              <a:ext uri="{FF2B5EF4-FFF2-40B4-BE49-F238E27FC236}">
                <a16:creationId xmlns:a16="http://schemas.microsoft.com/office/drawing/2014/main" id="{9AC264F3-6527-28B1-0906-22D1079E3D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6F51E9-F006-C61A-C49D-6CA592410EFA}"/>
              </a:ext>
            </a:extLst>
          </p:cNvPr>
          <p:cNvSpPr>
            <a:spLocks noGrp="1"/>
          </p:cNvSpPr>
          <p:nvPr>
            <p:ph type="sldNum" sz="quarter" idx="12"/>
          </p:nvPr>
        </p:nvSpPr>
        <p:spPr/>
        <p:txBody>
          <a:bodyPr/>
          <a:lstStyle/>
          <a:p>
            <a:fld id="{D73B899F-250D-4185-96D1-6C08A0C7B9FF}" type="slidenum">
              <a:rPr lang="en-US" smtClean="0"/>
              <a:t>‹#›</a:t>
            </a:fld>
            <a:endParaRPr lang="en-US"/>
          </a:p>
        </p:txBody>
      </p:sp>
    </p:spTree>
    <p:extLst>
      <p:ext uri="{BB962C8B-B14F-4D97-AF65-F5344CB8AC3E}">
        <p14:creationId xmlns:p14="http://schemas.microsoft.com/office/powerpoint/2010/main" val="3551254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A45216-9FED-5FD6-F5B4-DBCC0ACE36D4}"/>
              </a:ext>
            </a:extLst>
          </p:cNvPr>
          <p:cNvSpPr>
            <a:spLocks noGrp="1"/>
          </p:cNvSpPr>
          <p:nvPr>
            <p:ph type="dt" sz="half" idx="10"/>
          </p:nvPr>
        </p:nvSpPr>
        <p:spPr/>
        <p:txBody>
          <a:bodyPr/>
          <a:lstStyle/>
          <a:p>
            <a:fld id="{98D7FFF4-7E6C-4A30-AC3D-52C0BF428846}" type="datetimeFigureOut">
              <a:rPr lang="en-US" smtClean="0"/>
              <a:t>4/15/2026</a:t>
            </a:fld>
            <a:endParaRPr lang="en-US"/>
          </a:p>
        </p:txBody>
      </p:sp>
      <p:sp>
        <p:nvSpPr>
          <p:cNvPr id="3" name="Footer Placeholder 2">
            <a:extLst>
              <a:ext uri="{FF2B5EF4-FFF2-40B4-BE49-F238E27FC236}">
                <a16:creationId xmlns:a16="http://schemas.microsoft.com/office/drawing/2014/main" id="{C04DEFF8-FF03-8C8D-1592-7A9776B099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55435E-A6E2-01BE-99E3-EF525D04D460}"/>
              </a:ext>
            </a:extLst>
          </p:cNvPr>
          <p:cNvSpPr>
            <a:spLocks noGrp="1"/>
          </p:cNvSpPr>
          <p:nvPr>
            <p:ph type="sldNum" sz="quarter" idx="12"/>
          </p:nvPr>
        </p:nvSpPr>
        <p:spPr/>
        <p:txBody>
          <a:bodyPr/>
          <a:lstStyle/>
          <a:p>
            <a:fld id="{D73B899F-250D-4185-96D1-6C08A0C7B9FF}" type="slidenum">
              <a:rPr lang="en-US" smtClean="0"/>
              <a:t>‹#›</a:t>
            </a:fld>
            <a:endParaRPr lang="en-US"/>
          </a:p>
        </p:txBody>
      </p:sp>
    </p:spTree>
    <p:extLst>
      <p:ext uri="{BB962C8B-B14F-4D97-AF65-F5344CB8AC3E}">
        <p14:creationId xmlns:p14="http://schemas.microsoft.com/office/powerpoint/2010/main" val="4019366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1998C-3EC3-D3DE-D8AF-CE96220B0A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EC4537-6A87-3C9F-8520-642B7E98DE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DEFAAA-79AE-D986-EF3B-A070BF5A75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17C69E-3D36-0C88-586E-35095D0FDD89}"/>
              </a:ext>
            </a:extLst>
          </p:cNvPr>
          <p:cNvSpPr>
            <a:spLocks noGrp="1"/>
          </p:cNvSpPr>
          <p:nvPr>
            <p:ph type="dt" sz="half" idx="10"/>
          </p:nvPr>
        </p:nvSpPr>
        <p:spPr/>
        <p:txBody>
          <a:bodyPr/>
          <a:lstStyle/>
          <a:p>
            <a:fld id="{98D7FFF4-7E6C-4A30-AC3D-52C0BF428846}" type="datetimeFigureOut">
              <a:rPr lang="en-US" smtClean="0"/>
              <a:t>4/15/2026</a:t>
            </a:fld>
            <a:endParaRPr lang="en-US"/>
          </a:p>
        </p:txBody>
      </p:sp>
      <p:sp>
        <p:nvSpPr>
          <p:cNvPr id="6" name="Footer Placeholder 5">
            <a:extLst>
              <a:ext uri="{FF2B5EF4-FFF2-40B4-BE49-F238E27FC236}">
                <a16:creationId xmlns:a16="http://schemas.microsoft.com/office/drawing/2014/main" id="{B4D76E70-94AD-8D47-5DBE-487C63E7C0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4936E1-0D0C-A633-C6B6-FC8ED421EBA6}"/>
              </a:ext>
            </a:extLst>
          </p:cNvPr>
          <p:cNvSpPr>
            <a:spLocks noGrp="1"/>
          </p:cNvSpPr>
          <p:nvPr>
            <p:ph type="sldNum" sz="quarter" idx="12"/>
          </p:nvPr>
        </p:nvSpPr>
        <p:spPr/>
        <p:txBody>
          <a:bodyPr/>
          <a:lstStyle/>
          <a:p>
            <a:fld id="{D73B899F-250D-4185-96D1-6C08A0C7B9FF}" type="slidenum">
              <a:rPr lang="en-US" smtClean="0"/>
              <a:t>‹#›</a:t>
            </a:fld>
            <a:endParaRPr lang="en-US"/>
          </a:p>
        </p:txBody>
      </p:sp>
    </p:spTree>
    <p:extLst>
      <p:ext uri="{BB962C8B-B14F-4D97-AF65-F5344CB8AC3E}">
        <p14:creationId xmlns:p14="http://schemas.microsoft.com/office/powerpoint/2010/main" val="1069529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B1911-E966-319D-4BB4-8ED088FF1D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0ABF66-EEE4-F923-4215-0B6DDDC188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B157A2-D103-26B3-9E6C-535BF0F346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0FBBEE-080C-546E-0C22-65C6411CA3FD}"/>
              </a:ext>
            </a:extLst>
          </p:cNvPr>
          <p:cNvSpPr>
            <a:spLocks noGrp="1"/>
          </p:cNvSpPr>
          <p:nvPr>
            <p:ph type="dt" sz="half" idx="10"/>
          </p:nvPr>
        </p:nvSpPr>
        <p:spPr/>
        <p:txBody>
          <a:bodyPr/>
          <a:lstStyle/>
          <a:p>
            <a:fld id="{98D7FFF4-7E6C-4A30-AC3D-52C0BF428846}" type="datetimeFigureOut">
              <a:rPr lang="en-US" smtClean="0"/>
              <a:t>4/15/2026</a:t>
            </a:fld>
            <a:endParaRPr lang="en-US"/>
          </a:p>
        </p:txBody>
      </p:sp>
      <p:sp>
        <p:nvSpPr>
          <p:cNvPr id="6" name="Footer Placeholder 5">
            <a:extLst>
              <a:ext uri="{FF2B5EF4-FFF2-40B4-BE49-F238E27FC236}">
                <a16:creationId xmlns:a16="http://schemas.microsoft.com/office/drawing/2014/main" id="{36C1F362-7092-0CD0-667F-C95FA54230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CEAEEF-D8E7-41F2-090F-AE8B9FD20E5A}"/>
              </a:ext>
            </a:extLst>
          </p:cNvPr>
          <p:cNvSpPr>
            <a:spLocks noGrp="1"/>
          </p:cNvSpPr>
          <p:nvPr>
            <p:ph type="sldNum" sz="quarter" idx="12"/>
          </p:nvPr>
        </p:nvSpPr>
        <p:spPr/>
        <p:txBody>
          <a:bodyPr/>
          <a:lstStyle/>
          <a:p>
            <a:fld id="{D73B899F-250D-4185-96D1-6C08A0C7B9FF}" type="slidenum">
              <a:rPr lang="en-US" smtClean="0"/>
              <a:t>‹#›</a:t>
            </a:fld>
            <a:endParaRPr lang="en-US"/>
          </a:p>
        </p:txBody>
      </p:sp>
    </p:spTree>
    <p:extLst>
      <p:ext uri="{BB962C8B-B14F-4D97-AF65-F5344CB8AC3E}">
        <p14:creationId xmlns:p14="http://schemas.microsoft.com/office/powerpoint/2010/main" val="3095990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E1085D-665C-770F-374D-4E889BD26F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43AC18-8832-A05C-22C7-C45F7E1691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85A4CB-B2CD-6FC3-333C-910713F919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8D7FFF4-7E6C-4A30-AC3D-52C0BF428846}" type="datetimeFigureOut">
              <a:rPr lang="en-US" smtClean="0"/>
              <a:t>4/15/2026</a:t>
            </a:fld>
            <a:endParaRPr lang="en-US"/>
          </a:p>
        </p:txBody>
      </p:sp>
      <p:sp>
        <p:nvSpPr>
          <p:cNvPr id="5" name="Footer Placeholder 4">
            <a:extLst>
              <a:ext uri="{FF2B5EF4-FFF2-40B4-BE49-F238E27FC236}">
                <a16:creationId xmlns:a16="http://schemas.microsoft.com/office/drawing/2014/main" id="{B934AA33-AEFB-D145-80C8-77A6552D34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FA6CCE9-E68E-CB7C-B083-11BAB01BCB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73B899F-250D-4185-96D1-6C08A0C7B9FF}" type="slidenum">
              <a:rPr lang="en-US" smtClean="0"/>
              <a:t>‹#›</a:t>
            </a:fld>
            <a:endParaRPr lang="en-US"/>
          </a:p>
        </p:txBody>
      </p:sp>
    </p:spTree>
    <p:extLst>
      <p:ext uri="{BB962C8B-B14F-4D97-AF65-F5344CB8AC3E}">
        <p14:creationId xmlns:p14="http://schemas.microsoft.com/office/powerpoint/2010/main" val="208718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A347F9-D9BE-5EB4-4193-A6DCD59D0B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77113D-E12C-CBAD-726A-D6156A1F929F}"/>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8C0FBD-4EFD-5A99-1A99-5867A32548F1}"/>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C21429-9B24-4D68-88D2-6B7F87FBC2FF}" type="datetimeFigureOut">
              <a:rPr lang="en-US" smtClean="0"/>
              <a:t>4/15/2026</a:t>
            </a:fld>
            <a:endParaRPr lang="en-US"/>
          </a:p>
        </p:txBody>
      </p:sp>
      <p:sp>
        <p:nvSpPr>
          <p:cNvPr id="5" name="Footer Placeholder 4">
            <a:extLst>
              <a:ext uri="{FF2B5EF4-FFF2-40B4-BE49-F238E27FC236}">
                <a16:creationId xmlns:a16="http://schemas.microsoft.com/office/drawing/2014/main" id="{3137FC95-5623-39D3-C623-B01953ED3176}"/>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5DB231-4B22-0785-CDD8-A5EC2EE01D03}"/>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71BB85-1A29-4503-A4D4-3C403FEC3B23}" type="slidenum">
              <a:rPr lang="en-US" smtClean="0"/>
              <a:t>‹#›</a:t>
            </a:fld>
            <a:endParaRPr lang="en-US"/>
          </a:p>
        </p:txBody>
      </p:sp>
    </p:spTree>
    <p:extLst>
      <p:ext uri="{BB962C8B-B14F-4D97-AF65-F5344CB8AC3E}">
        <p14:creationId xmlns:p14="http://schemas.microsoft.com/office/powerpoint/2010/main" val="324126210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20111-D1A1-1961-2262-2C440A7D353A}"/>
              </a:ext>
            </a:extLst>
          </p:cNvPr>
          <p:cNvSpPr>
            <a:spLocks noGrp="1"/>
          </p:cNvSpPr>
          <p:nvPr>
            <p:ph type="title"/>
          </p:nvPr>
        </p:nvSpPr>
        <p:spPr>
          <a:xfrm>
            <a:off x="640080" y="5714673"/>
            <a:ext cx="10911840" cy="640081"/>
          </a:xfrm>
        </p:spPr>
        <p:txBody>
          <a:bodyPr vert="horz" lIns="91440" tIns="45720" rIns="91440" bIns="45720" rtlCol="0" anchor="ctr">
            <a:noAutofit/>
          </a:bodyPr>
          <a:lstStyle/>
          <a:p>
            <a:pPr algn="ctr"/>
            <a:r>
              <a:rPr lang="en-US" sz="8000" b="1" dirty="0">
                <a:solidFill>
                  <a:schemeClr val="bg1"/>
                </a:solidFill>
              </a:rPr>
              <a:t>GOOD MORNING</a:t>
            </a:r>
          </a:p>
        </p:txBody>
      </p:sp>
      <p:pic>
        <p:nvPicPr>
          <p:cNvPr id="6" name="Picture 5" descr="A logo with horses and donkeys&#10;&#10;Description automatically generated">
            <a:extLst>
              <a:ext uri="{FF2B5EF4-FFF2-40B4-BE49-F238E27FC236}">
                <a16:creationId xmlns:a16="http://schemas.microsoft.com/office/drawing/2014/main" id="{698349A9-BF94-C652-600D-4A3B0A8EEFFF}"/>
              </a:ext>
            </a:extLst>
          </p:cNvPr>
          <p:cNvPicPr>
            <a:picLocks noChangeAspect="1"/>
          </p:cNvPicPr>
          <p:nvPr/>
        </p:nvPicPr>
        <p:blipFill rotWithShape="1">
          <a:blip r:embed="rId2">
            <a:extLst>
              <a:ext uri="{28A0092B-C50C-407E-A947-70E740481C1C}">
                <a14:useLocalDpi xmlns:a14="http://schemas.microsoft.com/office/drawing/2010/main" val="0"/>
              </a:ext>
            </a:extLst>
          </a:blip>
          <a:srcRect t="12519" r="1" b="2648"/>
          <a:stretch/>
        </p:blipFill>
        <p:spPr>
          <a:xfrm>
            <a:off x="640080" y="345232"/>
            <a:ext cx="10911840" cy="4958895"/>
          </a:xfrm>
          <a:prstGeom prst="rect">
            <a:avLst/>
          </a:prstGeom>
          <a:ln w="19050">
            <a:solidFill>
              <a:schemeClr val="tx1"/>
            </a:solidFill>
            <a:miter lim="800000"/>
          </a:ln>
        </p:spPr>
      </p:pic>
    </p:spTree>
    <p:extLst>
      <p:ext uri="{BB962C8B-B14F-4D97-AF65-F5344CB8AC3E}">
        <p14:creationId xmlns:p14="http://schemas.microsoft.com/office/powerpoint/2010/main" val="42129968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2780A5-8F89-0FC0-5EE7-CA9198C6FBB2}"/>
              </a:ext>
            </a:extLst>
          </p:cNvPr>
          <p:cNvSpPr>
            <a:spLocks noGrp="1"/>
          </p:cNvSpPr>
          <p:nvPr>
            <p:ph idx="1"/>
          </p:nvPr>
        </p:nvSpPr>
        <p:spPr>
          <a:xfrm>
            <a:off x="838200" y="363894"/>
            <a:ext cx="10515600" cy="5813069"/>
          </a:xfrm>
        </p:spPr>
        <p:txBody>
          <a:bodyPr/>
          <a:lstStyle/>
          <a:p>
            <a:r>
              <a:rPr lang="en-US" dirty="0">
                <a:highlight>
                  <a:srgbClr val="FFFF00"/>
                </a:highlight>
              </a:rPr>
              <a:t>4.12.13 Saw Committee </a:t>
            </a:r>
          </a:p>
          <a:p>
            <a:r>
              <a:rPr lang="en-US" dirty="0">
                <a:highlight>
                  <a:srgbClr val="FFFF00"/>
                </a:highlight>
              </a:rPr>
              <a:t>4.12.13.1 Chair is responsible for assisting certified BCHA trainers in coordinating trainings consistent with national Forest Service saw curriculum. </a:t>
            </a:r>
          </a:p>
          <a:p>
            <a:r>
              <a:rPr lang="en-US" dirty="0">
                <a:highlight>
                  <a:srgbClr val="FFFF00"/>
                </a:highlight>
              </a:rPr>
              <a:t>4.12.13.2 Must be familiar with national saw policy and updates that come out. </a:t>
            </a:r>
          </a:p>
          <a:p>
            <a:r>
              <a:rPr lang="en-US" dirty="0">
                <a:highlight>
                  <a:srgbClr val="FFFF00"/>
                </a:highlight>
              </a:rPr>
              <a:t>4.12.13.3 Must be familiar with FS saw database input and use. 4.12.13.4 Assist each BCHA area with finding and establishing two locations for trainings. </a:t>
            </a:r>
          </a:p>
          <a:p>
            <a:r>
              <a:rPr lang="en-US" dirty="0">
                <a:highlight>
                  <a:srgbClr val="FFFF00"/>
                </a:highlight>
              </a:rPr>
              <a:t>4.12.13.5 Communicate consistently and effectively with Forest Service districts/areas.</a:t>
            </a:r>
          </a:p>
          <a:p>
            <a:r>
              <a:rPr lang="en-US" dirty="0">
                <a:highlight>
                  <a:srgbClr val="FFFF00"/>
                </a:highlight>
              </a:rPr>
              <a:t> 4.12.13.6 Attend Forest Service saw lead training.</a:t>
            </a:r>
          </a:p>
        </p:txBody>
      </p:sp>
    </p:spTree>
    <p:extLst>
      <p:ext uri="{BB962C8B-B14F-4D97-AF65-F5344CB8AC3E}">
        <p14:creationId xmlns:p14="http://schemas.microsoft.com/office/powerpoint/2010/main" val="189938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extBox 1">
            <a:extLst>
              <a:ext uri="{FF2B5EF4-FFF2-40B4-BE49-F238E27FC236}">
                <a16:creationId xmlns:a16="http://schemas.microsoft.com/office/drawing/2014/main" id="{AB2B0CD8-B655-B43E-04CB-008075710382}"/>
              </a:ext>
            </a:extLst>
          </p:cNvPr>
          <p:cNvSpPr txBox="1"/>
          <p:nvPr/>
        </p:nvSpPr>
        <p:spPr>
          <a:xfrm>
            <a:off x="660041" y="2767106"/>
            <a:ext cx="2880828"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b="1" kern="1200">
                <a:solidFill>
                  <a:srgbClr val="FFFFFF"/>
                </a:solidFill>
                <a:latin typeface="+mj-lt"/>
                <a:ea typeface="+mj-ea"/>
                <a:cs typeface="+mj-cs"/>
              </a:rPr>
              <a:t>STRATEGIC BUSINESS PLAN</a:t>
            </a:r>
          </a:p>
        </p:txBody>
      </p:sp>
      <p:pic>
        <p:nvPicPr>
          <p:cNvPr id="4" name="Picture 3">
            <a:extLst>
              <a:ext uri="{FF2B5EF4-FFF2-40B4-BE49-F238E27FC236}">
                <a16:creationId xmlns:a16="http://schemas.microsoft.com/office/drawing/2014/main" id="{23EAF2AA-C943-746F-4EB1-5334C2BEB4E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02428" y="1639289"/>
            <a:ext cx="7225748" cy="3579421"/>
          </a:xfrm>
          <a:prstGeom prst="rect">
            <a:avLst/>
          </a:prstGeom>
        </p:spPr>
      </p:pic>
    </p:spTree>
    <p:extLst>
      <p:ext uri="{BB962C8B-B14F-4D97-AF65-F5344CB8AC3E}">
        <p14:creationId xmlns:p14="http://schemas.microsoft.com/office/powerpoint/2010/main" val="1905177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2CC35844-485A-6F55-C876-3C9C799B7865}"/>
              </a:ext>
            </a:extLst>
          </p:cNvPr>
          <p:cNvPicPr>
            <a:picLocks noChangeAspect="1"/>
          </p:cNvPicPr>
          <p:nvPr/>
        </p:nvPicPr>
        <p:blipFill>
          <a:blip r:embed="rId2">
            <a:extLst>
              <a:ext uri="{28A0092B-C50C-407E-A947-70E740481C1C}">
                <a14:useLocalDpi xmlns:a14="http://schemas.microsoft.com/office/drawing/2010/main" val="0"/>
              </a:ext>
            </a:extLst>
          </a:blip>
          <a:srcRect l="3595" r="3595"/>
          <a:stretch/>
        </p:blipFill>
        <p:spPr>
          <a:xfrm>
            <a:off x="20" y="1282"/>
            <a:ext cx="12191980" cy="6856718"/>
          </a:xfrm>
          <a:prstGeom prst="rect">
            <a:avLst/>
          </a:prstGeom>
        </p:spPr>
      </p:pic>
    </p:spTree>
    <p:extLst>
      <p:ext uri="{BB962C8B-B14F-4D97-AF65-F5344CB8AC3E}">
        <p14:creationId xmlns:p14="http://schemas.microsoft.com/office/powerpoint/2010/main" val="3321024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 on document with pen">
            <a:extLst>
              <a:ext uri="{FF2B5EF4-FFF2-40B4-BE49-F238E27FC236}">
                <a16:creationId xmlns:a16="http://schemas.microsoft.com/office/drawing/2014/main" id="{85902F5A-159F-B991-D8F4-08E7E25215F1}"/>
              </a:ext>
            </a:extLst>
          </p:cNvPr>
          <p:cNvPicPr>
            <a:picLocks noChangeAspect="1"/>
          </p:cNvPicPr>
          <p:nvPr/>
        </p:nvPicPr>
        <p:blipFill>
          <a:blip r:embed="rId2"/>
          <a:srcRect l="2942" r="2941" b="-1"/>
          <a:stretch/>
        </p:blipFill>
        <p:spPr>
          <a:xfrm>
            <a:off x="2522358" y="10"/>
            <a:ext cx="9669642" cy="6857990"/>
          </a:xfrm>
          <a:prstGeom prst="rect">
            <a:avLst/>
          </a:prstGeom>
        </p:spPr>
      </p:pic>
      <p:sp>
        <p:nvSpPr>
          <p:cNvPr id="24" name="Rectangle 23">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B15CF7-0A11-AFCE-D01A-1CF39D64119C}"/>
              </a:ext>
            </a:extLst>
          </p:cNvPr>
          <p:cNvSpPr>
            <a:spLocks noGrp="1"/>
          </p:cNvSpPr>
          <p:nvPr>
            <p:ph type="title"/>
          </p:nvPr>
        </p:nvSpPr>
        <p:spPr>
          <a:xfrm>
            <a:off x="952228" y="743447"/>
            <a:ext cx="3973385" cy="3692028"/>
          </a:xfrm>
          <a:noFill/>
        </p:spPr>
        <p:txBody>
          <a:bodyPr vert="horz" lIns="91440" tIns="45720" rIns="91440" bIns="45720" rtlCol="0" anchor="b">
            <a:normAutofit/>
          </a:bodyPr>
          <a:lstStyle/>
          <a:p>
            <a:r>
              <a:rPr lang="en-US" sz="7200" b="1" dirty="0"/>
              <a:t>Budget Approval</a:t>
            </a:r>
          </a:p>
        </p:txBody>
      </p:sp>
    </p:spTree>
    <p:extLst>
      <p:ext uri="{BB962C8B-B14F-4D97-AF65-F5344CB8AC3E}">
        <p14:creationId xmlns:p14="http://schemas.microsoft.com/office/powerpoint/2010/main" val="173438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B13A78-6C8B-F276-E9E2-045EFBE75A55}"/>
              </a:ext>
            </a:extLst>
          </p:cNvPr>
          <p:cNvPicPr>
            <a:picLocks noChangeAspect="1"/>
          </p:cNvPicPr>
          <p:nvPr/>
        </p:nvPicPr>
        <p:blipFill>
          <a:blip r:embed="rId2"/>
          <a:stretch>
            <a:fillRect/>
          </a:stretch>
        </p:blipFill>
        <p:spPr>
          <a:xfrm>
            <a:off x="559837" y="98493"/>
            <a:ext cx="11084767" cy="6432936"/>
          </a:xfrm>
          <a:prstGeom prst="rect">
            <a:avLst/>
          </a:prstGeom>
        </p:spPr>
      </p:pic>
    </p:spTree>
    <p:extLst>
      <p:ext uri="{BB962C8B-B14F-4D97-AF65-F5344CB8AC3E}">
        <p14:creationId xmlns:p14="http://schemas.microsoft.com/office/powerpoint/2010/main" val="299095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818F73-684C-9E33-7AFB-09A623A841A2}"/>
              </a:ext>
            </a:extLst>
          </p:cNvPr>
          <p:cNvSpPr txBox="1"/>
          <p:nvPr/>
        </p:nvSpPr>
        <p:spPr>
          <a:xfrm>
            <a:off x="358260" y="251207"/>
            <a:ext cx="11628783" cy="5986254"/>
          </a:xfrm>
          <a:prstGeom prst="rect">
            <a:avLst/>
          </a:prstGeom>
          <a:noFill/>
        </p:spPr>
        <p:txBody>
          <a:bodyPr wrap="square">
            <a:spAutoFit/>
          </a:bodyPr>
          <a:lstStyle/>
          <a:p>
            <a:pPr algn="ctr" defTabSz="914377"/>
            <a:r>
              <a:rPr lang="en-US" sz="6000" b="1" dirty="0">
                <a:solidFill>
                  <a:schemeClr val="bg1"/>
                </a:solidFill>
                <a:ea typeface="Calibri" panose="020F0502020204030204" pitchFamily="34" charset="0"/>
                <a:cs typeface="Times New Roman" panose="02020603050405020304" pitchFamily="18" charset="0"/>
                <a:sym typeface="Arial"/>
              </a:rPr>
              <a:t>NOMINATIONS</a:t>
            </a:r>
            <a:endParaRPr lang="en-US" sz="4000" dirty="0">
              <a:solidFill>
                <a:schemeClr val="bg1"/>
              </a:solidFill>
              <a:latin typeface="Calibri" panose="020F0502020204030204" pitchFamily="34" charset="0"/>
              <a:ea typeface="Calibri" panose="020F0502020204030204" pitchFamily="34" charset="0"/>
              <a:cs typeface="Times New Roman" panose="02020603050405020304" pitchFamily="18" charset="0"/>
              <a:sym typeface="Arial"/>
            </a:endParaRPr>
          </a:p>
          <a:p>
            <a:pPr defTabSz="914377"/>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sym typeface="Arial"/>
              </a:rPr>
              <a:t>Chairman					   		 Craig Ferdig, AZ</a:t>
            </a:r>
          </a:p>
          <a:p>
            <a:pPr defTabSz="914377">
              <a:spcAft>
                <a:spcPts val="60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sym typeface="Arial"/>
              </a:rPr>
              <a:t>Vice Chairman				  	 	 Latifia Rodriguez, CO</a:t>
            </a:r>
          </a:p>
          <a:p>
            <a:pPr defTabSz="914377">
              <a:spcAft>
                <a:spcPts val="60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sym typeface="Arial"/>
              </a:rPr>
              <a:t>Treasurer					   	 	 Heather Schultz, WY</a:t>
            </a:r>
          </a:p>
          <a:p>
            <a:pPr defTabSz="914377">
              <a:spcAft>
                <a:spcPts val="60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sym typeface="Arial"/>
              </a:rPr>
              <a:t>Executive Committee Director 		   	 Heather Cox, NC</a:t>
            </a:r>
          </a:p>
          <a:p>
            <a:pPr defTabSz="914377">
              <a:spcAft>
                <a:spcPts val="60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sym typeface="Arial"/>
              </a:rPr>
              <a:t>								 Keith Holly, TN</a:t>
            </a:r>
          </a:p>
          <a:p>
            <a:pPr defTabSz="914377">
              <a:spcAft>
                <a:spcPts val="60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sym typeface="Arial"/>
              </a:rPr>
              <a:t>								 Deb Spickermann, NM</a:t>
            </a:r>
          </a:p>
          <a:p>
            <a:pPr defTabSz="914377">
              <a:spcAft>
                <a:spcPts val="60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sym typeface="Arial"/>
              </a:rPr>
              <a:t>								 Misty Valdez, TX</a:t>
            </a:r>
          </a:p>
          <a:p>
            <a:pPr defTabSz="914377">
              <a:spcAft>
                <a:spcPts val="60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sym typeface="Arial"/>
              </a:rPr>
              <a:t>Executive Committee Non-Director	   	 Darrell Wallace, WA</a:t>
            </a:r>
          </a:p>
          <a:p>
            <a:pPr defTabSz="914377"/>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sym typeface="Arial"/>
              </a:rPr>
              <a:t> </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sym typeface="Arial"/>
              </a:rPr>
              <a:t> </a:t>
            </a:r>
            <a:endParaRPr lang="en-US" sz="2000" dirty="0">
              <a:solidFill>
                <a:schemeClr val="bg1"/>
              </a:solidFill>
              <a:latin typeface="Calibri" panose="020F0502020204030204"/>
              <a:cs typeface="Arial"/>
              <a:sym typeface="Arial"/>
            </a:endParaRPr>
          </a:p>
        </p:txBody>
      </p:sp>
    </p:spTree>
    <p:extLst>
      <p:ext uri="{BB962C8B-B14F-4D97-AF65-F5344CB8AC3E}">
        <p14:creationId xmlns:p14="http://schemas.microsoft.com/office/powerpoint/2010/main" val="2289349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0" name="Group 9">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4" name="Freeform: Shape 13">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1" name="Group 10">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2" name="Freeform: Shape 11">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31B15CF7-0A11-AFCE-D01A-1CF39D64119C}"/>
              </a:ext>
            </a:extLst>
          </p:cNvPr>
          <p:cNvSpPr>
            <a:spLocks noGrp="1"/>
          </p:cNvSpPr>
          <p:nvPr>
            <p:ph type="title"/>
          </p:nvPr>
        </p:nvSpPr>
        <p:spPr>
          <a:xfrm>
            <a:off x="838199" y="1120676"/>
            <a:ext cx="7021513" cy="2308324"/>
          </a:xfrm>
        </p:spPr>
        <p:txBody>
          <a:bodyPr vert="horz" lIns="91440" tIns="45720" rIns="91440" bIns="45720" rtlCol="0" anchor="b">
            <a:normAutofit/>
          </a:bodyPr>
          <a:lstStyle/>
          <a:p>
            <a:r>
              <a:rPr lang="en-US" sz="6700" b="1" kern="1200">
                <a:solidFill>
                  <a:schemeClr val="bg1"/>
                </a:solidFill>
                <a:latin typeface="+mj-lt"/>
                <a:ea typeface="+mj-ea"/>
                <a:cs typeface="+mj-cs"/>
              </a:rPr>
              <a:t>Final Nominations</a:t>
            </a:r>
            <a:br>
              <a:rPr lang="en-US" sz="6700" b="1" kern="1200">
                <a:solidFill>
                  <a:schemeClr val="bg1"/>
                </a:solidFill>
                <a:latin typeface="+mj-lt"/>
                <a:ea typeface="+mj-ea"/>
                <a:cs typeface="+mj-cs"/>
              </a:rPr>
            </a:br>
            <a:r>
              <a:rPr lang="en-US" sz="6700" b="1" kern="1200">
                <a:solidFill>
                  <a:schemeClr val="bg1"/>
                </a:solidFill>
                <a:latin typeface="+mj-lt"/>
                <a:ea typeface="+mj-ea"/>
                <a:cs typeface="+mj-cs"/>
              </a:rPr>
              <a:t> &amp; Elections</a:t>
            </a:r>
          </a:p>
        </p:txBody>
      </p:sp>
      <p:pic>
        <p:nvPicPr>
          <p:cNvPr id="4" name="Picture 3" descr="A logo with camels and text&#10;&#10;AI-generated content may be incorrect.">
            <a:extLst>
              <a:ext uri="{FF2B5EF4-FFF2-40B4-BE49-F238E27FC236}">
                <a16:creationId xmlns:a16="http://schemas.microsoft.com/office/drawing/2014/main" id="{2011A976-C944-10E1-61AF-467AFC121C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0322" y="275990"/>
            <a:ext cx="3503599" cy="1998848"/>
          </a:xfrm>
          <a:prstGeom prst="rect">
            <a:avLst/>
          </a:prstGeom>
        </p:spPr>
      </p:pic>
    </p:spTree>
    <p:extLst>
      <p:ext uri="{BB962C8B-B14F-4D97-AF65-F5344CB8AC3E}">
        <p14:creationId xmlns:p14="http://schemas.microsoft.com/office/powerpoint/2010/main" val="347464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5093ECC-8BEB-4546-A80D-0B4887662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descr="A logo with horses and donkeys&#10;&#10;Description automatically generated">
            <a:extLst>
              <a:ext uri="{FF2B5EF4-FFF2-40B4-BE49-F238E27FC236}">
                <a16:creationId xmlns:a16="http://schemas.microsoft.com/office/drawing/2014/main" id="{2CC35844-485A-6F55-C876-3C9C799B7865}"/>
              </a:ext>
            </a:extLst>
          </p:cNvPr>
          <p:cNvPicPr>
            <a:picLocks noChangeAspect="1"/>
          </p:cNvPicPr>
          <p:nvPr/>
        </p:nvPicPr>
        <p:blipFill rotWithShape="1">
          <a:blip r:embed="rId2">
            <a:extLst>
              <a:ext uri="{28A0092B-C50C-407E-A947-70E740481C1C}">
                <a14:useLocalDpi xmlns:a14="http://schemas.microsoft.com/office/drawing/2010/main" val="0"/>
              </a:ext>
            </a:extLst>
          </a:blip>
          <a:srcRect t="2969"/>
          <a:stretch/>
        </p:blipFill>
        <p:spPr>
          <a:xfrm>
            <a:off x="684575" y="685800"/>
            <a:ext cx="3156307" cy="1600200"/>
          </a:xfrm>
          <a:prstGeom prst="rect">
            <a:avLst/>
          </a:prstGeom>
        </p:spPr>
      </p:pic>
      <p:sp>
        <p:nvSpPr>
          <p:cNvPr id="2" name="TextBox 1">
            <a:extLst>
              <a:ext uri="{FF2B5EF4-FFF2-40B4-BE49-F238E27FC236}">
                <a16:creationId xmlns:a16="http://schemas.microsoft.com/office/drawing/2014/main" id="{DC8A564A-FB2B-D784-1BD5-65A5290B12B8}"/>
              </a:ext>
            </a:extLst>
          </p:cNvPr>
          <p:cNvSpPr txBox="1"/>
          <p:nvPr/>
        </p:nvSpPr>
        <p:spPr>
          <a:xfrm>
            <a:off x="529936" y="2888673"/>
            <a:ext cx="11128663" cy="3139321"/>
          </a:xfrm>
          <a:prstGeom prst="rect">
            <a:avLst/>
          </a:prstGeom>
          <a:noFill/>
        </p:spPr>
        <p:txBody>
          <a:bodyPr wrap="square" rtlCol="0">
            <a:spAutoFit/>
          </a:bodyPr>
          <a:lstStyle/>
          <a:p>
            <a:pPr algn="ctr"/>
            <a:r>
              <a:rPr lang="en-US" sz="6000" b="1" dirty="0">
                <a:solidFill>
                  <a:schemeClr val="bg1"/>
                </a:solidFill>
              </a:rPr>
              <a:t>BANQUET &amp; AUCTION TONIGHT</a:t>
            </a:r>
          </a:p>
          <a:p>
            <a:pPr algn="ctr"/>
            <a:endParaRPr lang="en-US" dirty="0">
              <a:solidFill>
                <a:schemeClr val="bg1"/>
              </a:solidFill>
            </a:endParaRPr>
          </a:p>
          <a:p>
            <a:pPr algn="ctr"/>
            <a:r>
              <a:rPr lang="en-US" sz="6000" dirty="0">
                <a:solidFill>
                  <a:schemeClr val="bg1"/>
                </a:solidFill>
              </a:rPr>
              <a:t>6:00 Reception</a:t>
            </a:r>
          </a:p>
          <a:p>
            <a:pPr algn="ctr"/>
            <a:r>
              <a:rPr lang="en-US" sz="6000" dirty="0">
                <a:solidFill>
                  <a:schemeClr val="bg1"/>
                </a:solidFill>
              </a:rPr>
              <a:t>6:30 Dinner</a:t>
            </a:r>
          </a:p>
        </p:txBody>
      </p:sp>
    </p:spTree>
    <p:extLst>
      <p:ext uri="{BB962C8B-B14F-4D97-AF65-F5344CB8AC3E}">
        <p14:creationId xmlns:p14="http://schemas.microsoft.com/office/powerpoint/2010/main" val="3642718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B2B0CD8-B655-B43E-04CB-008075710382}"/>
              </a:ext>
            </a:extLst>
          </p:cNvPr>
          <p:cNvSpPr txBox="1"/>
          <p:nvPr/>
        </p:nvSpPr>
        <p:spPr>
          <a:xfrm>
            <a:off x="699713" y="248038"/>
            <a:ext cx="7063721" cy="1159200"/>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000" b="1" kern="1200">
                <a:solidFill>
                  <a:srgbClr val="FFFFFF"/>
                </a:solidFill>
                <a:latin typeface="+mj-lt"/>
                <a:ea typeface="+mj-ea"/>
                <a:cs typeface="+mj-cs"/>
              </a:rPr>
              <a:t>State Accomplishments</a:t>
            </a:r>
            <a:endParaRPr kumimoji="0" lang="en-US" sz="4000" b="1" i="0" u="none" strike="noStrike" kern="1200" cap="none" spc="0" normalizeH="0" baseline="0" noProof="0">
              <a:ln>
                <a:noFill/>
              </a:ln>
              <a:solidFill>
                <a:srgbClr val="FFFFFF"/>
              </a:solidFill>
              <a:effectLst/>
              <a:uLnTx/>
              <a:uFillTx/>
              <a:latin typeface="+mj-lt"/>
              <a:ea typeface="+mj-ea"/>
              <a:cs typeface="+mj-cs"/>
            </a:endParaRPr>
          </a:p>
        </p:txBody>
      </p:sp>
      <p:pic>
        <p:nvPicPr>
          <p:cNvPr id="4" name="Picture 3">
            <a:extLst>
              <a:ext uri="{FF2B5EF4-FFF2-40B4-BE49-F238E27FC236}">
                <a16:creationId xmlns:a16="http://schemas.microsoft.com/office/drawing/2014/main" id="{55CEE7DE-A1BB-12E5-05C5-C1EEECD935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165995" y="2207131"/>
            <a:ext cx="7860010" cy="3893616"/>
          </a:xfrm>
          <a:prstGeom prst="rect">
            <a:avLst/>
          </a:prstGeom>
        </p:spPr>
      </p:pic>
    </p:spTree>
    <p:extLst>
      <p:ext uri="{BB962C8B-B14F-4D97-AF65-F5344CB8AC3E}">
        <p14:creationId xmlns:p14="http://schemas.microsoft.com/office/powerpoint/2010/main" val="2740129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C73FD59-C808-5CF0-5D1C-2B93703D8D24}"/>
              </a:ext>
            </a:extLst>
          </p:cNvPr>
          <p:cNvSpPr>
            <a:spLocks noGrp="1"/>
          </p:cNvSpPr>
          <p:nvPr>
            <p:ph type="title"/>
          </p:nvPr>
        </p:nvSpPr>
        <p:spPr>
          <a:xfrm>
            <a:off x="908454" y="1360481"/>
            <a:ext cx="4605340" cy="2387600"/>
          </a:xfrm>
        </p:spPr>
        <p:txBody>
          <a:bodyPr vert="horz" lIns="91440" tIns="45720" rIns="91440" bIns="45720" rtlCol="0" anchor="b">
            <a:normAutofit/>
          </a:bodyPr>
          <a:lstStyle/>
          <a:p>
            <a:r>
              <a:rPr lang="en-US" sz="5000" b="1" u="sng" kern="1200">
                <a:solidFill>
                  <a:schemeClr val="bg1"/>
                </a:solidFill>
                <a:latin typeface="+mj-lt"/>
                <a:ea typeface="+mj-ea"/>
                <a:cs typeface="+mj-cs"/>
              </a:rPr>
              <a:t>Election Results</a:t>
            </a:r>
          </a:p>
        </p:txBody>
      </p:sp>
      <p:pic>
        <p:nvPicPr>
          <p:cNvPr id="5" name="Picture 4">
            <a:extLst>
              <a:ext uri="{FF2B5EF4-FFF2-40B4-BE49-F238E27FC236}">
                <a16:creationId xmlns:a16="http://schemas.microsoft.com/office/drawing/2014/main" id="{24DC47AD-18F9-B0D5-969D-A9D856A3109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49730" y="1883079"/>
            <a:ext cx="5419408" cy="3091842"/>
          </a:xfrm>
          <a:prstGeom prst="rect">
            <a:avLst/>
          </a:prstGeom>
        </p:spPr>
      </p:pic>
      <p:sp>
        <p:nvSpPr>
          <p:cNvPr id="12" name="Rectangle 11">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7632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F6D450-7419-4A57-C7D6-EEC383321E7E}"/>
              </a:ext>
            </a:extLst>
          </p:cNvPr>
          <p:cNvSpPr>
            <a:spLocks noGrp="1"/>
          </p:cNvSpPr>
          <p:nvPr>
            <p:ph type="title"/>
          </p:nvPr>
        </p:nvSpPr>
        <p:spPr>
          <a:xfrm>
            <a:off x="7045534" y="1815320"/>
            <a:ext cx="4805996" cy="1730313"/>
          </a:xfrm>
        </p:spPr>
        <p:txBody>
          <a:bodyPr vert="horz" lIns="91440" tIns="45720" rIns="91440" bIns="45720" rtlCol="0" anchor="t">
            <a:noAutofit/>
          </a:bodyPr>
          <a:lstStyle/>
          <a:p>
            <a:pPr algn="ctr"/>
            <a:r>
              <a:rPr lang="en-US" sz="6000" b="1" kern="1200" dirty="0">
                <a:solidFill>
                  <a:schemeClr val="tx2"/>
                </a:solidFill>
                <a:latin typeface="+mj-lt"/>
                <a:ea typeface="+mj-ea"/>
                <a:cs typeface="+mj-cs"/>
              </a:rPr>
              <a:t>UNFINISHED BUSINESS</a:t>
            </a:r>
          </a:p>
        </p:txBody>
      </p:sp>
      <p:pic>
        <p:nvPicPr>
          <p:cNvPr id="6" name="Graphic 5" descr="Document">
            <a:extLst>
              <a:ext uri="{FF2B5EF4-FFF2-40B4-BE49-F238E27FC236}">
                <a16:creationId xmlns:a16="http://schemas.microsoft.com/office/drawing/2014/main" id="{2610539A-31A5-08B0-F8E2-60F305B40D7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3" name="Group 12">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4" name="Freeform: Shape 13">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8033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nodeType="withEffect">
                                  <p:stCondLst>
                                    <p:cond delay="500"/>
                                  </p:stCondLst>
                                  <p:iterate>
                                    <p:tmPct val="10000"/>
                                  </p:iterate>
                                  <p:childTnLst>
                                    <p:set>
                                      <p:cBhvr>
                                        <p:cTn id="9" dur="1" fill="hold">
                                          <p:stCondLst>
                                            <p:cond delay="0"/>
                                          </p:stCondLst>
                                        </p:cTn>
                                        <p:tgtEl>
                                          <p:spTgt spid="6"/>
                                        </p:tgtEl>
                                        <p:attrNameLst>
                                          <p:attrName>style.visibility</p:attrName>
                                        </p:attrNameLst>
                                      </p:cBhvr>
                                      <p:to>
                                        <p:strVal val="visible"/>
                                      </p:to>
                                    </p:set>
                                    <p:animEffect transition="in" filter="fade">
                                      <p:cBhvr>
                                        <p:cTn id="10"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50CE09-C87C-FDDA-55DF-FEE93C023707}"/>
              </a:ext>
            </a:extLst>
          </p:cNvPr>
          <p:cNvSpPr>
            <a:spLocks noGrp="1"/>
          </p:cNvSpPr>
          <p:nvPr>
            <p:ph idx="1"/>
          </p:nvPr>
        </p:nvSpPr>
        <p:spPr>
          <a:xfrm>
            <a:off x="838200" y="547331"/>
            <a:ext cx="10515600" cy="6021420"/>
          </a:xfrm>
        </p:spPr>
        <p:txBody>
          <a:bodyPr>
            <a:normAutofit lnSpcReduction="10000"/>
          </a:bodyPr>
          <a:lstStyle/>
          <a:p>
            <a:pPr marL="0" indent="0" algn="ctr">
              <a:buNone/>
            </a:pPr>
            <a:r>
              <a:rPr lang="en-US" sz="4400" b="1" dirty="0">
                <a:solidFill>
                  <a:schemeClr val="bg1"/>
                </a:solidFill>
              </a:rPr>
              <a:t>ELECTED 2026-2027 </a:t>
            </a:r>
          </a:p>
          <a:p>
            <a:pPr marL="0" indent="0" algn="ctr">
              <a:buNone/>
            </a:pPr>
            <a:r>
              <a:rPr lang="en-US" sz="4400" b="1" dirty="0">
                <a:solidFill>
                  <a:schemeClr val="bg1"/>
                </a:solidFill>
              </a:rPr>
              <a:t>EXECUTIVE COMMITTEE MEMBERS</a:t>
            </a:r>
          </a:p>
          <a:p>
            <a:pPr marL="0" indent="0">
              <a:buNone/>
            </a:pPr>
            <a:endParaRPr lang="en-US" dirty="0"/>
          </a:p>
          <a:p>
            <a:pPr marL="0" indent="0">
              <a:buNone/>
            </a:pPr>
            <a:r>
              <a:rPr lang="en-US" dirty="0">
                <a:solidFill>
                  <a:schemeClr val="bg1"/>
                </a:solidFill>
              </a:rPr>
              <a:t>CHAIRMAN						CRAIG FERDIG</a:t>
            </a:r>
          </a:p>
          <a:p>
            <a:pPr marL="0" indent="0">
              <a:buNone/>
            </a:pPr>
            <a:r>
              <a:rPr lang="en-US" dirty="0">
                <a:solidFill>
                  <a:schemeClr val="bg1"/>
                </a:solidFill>
              </a:rPr>
              <a:t>VICE CHAIRMAN					LATIFIA RODRIGUEZ</a:t>
            </a:r>
          </a:p>
          <a:p>
            <a:pPr marL="0" indent="0">
              <a:buNone/>
            </a:pPr>
            <a:r>
              <a:rPr lang="en-US" dirty="0">
                <a:solidFill>
                  <a:schemeClr val="bg1"/>
                </a:solidFill>
              </a:rPr>
              <a:t>TREASURER					HEATHER SCHULTZ</a:t>
            </a:r>
          </a:p>
          <a:p>
            <a:pPr marL="0" indent="0">
              <a:buNone/>
            </a:pPr>
            <a:endParaRPr lang="en-US" dirty="0">
              <a:solidFill>
                <a:schemeClr val="bg1"/>
              </a:solidFill>
            </a:endParaRPr>
          </a:p>
          <a:p>
            <a:pPr marL="0" indent="0">
              <a:buNone/>
            </a:pPr>
            <a:r>
              <a:rPr lang="en-US" dirty="0">
                <a:solidFill>
                  <a:schemeClr val="bg1"/>
                </a:solidFill>
              </a:rPr>
              <a:t>DIRECTOR </a:t>
            </a:r>
          </a:p>
          <a:p>
            <a:pPr marL="0" indent="0">
              <a:buNone/>
            </a:pPr>
            <a:r>
              <a:rPr lang="en-US" dirty="0">
                <a:solidFill>
                  <a:schemeClr val="bg1"/>
                </a:solidFill>
              </a:rPr>
              <a:t>DIRECTOR</a:t>
            </a:r>
          </a:p>
          <a:p>
            <a:pPr marL="0" indent="0">
              <a:buNone/>
            </a:pPr>
            <a:endParaRPr lang="en-US" dirty="0">
              <a:solidFill>
                <a:schemeClr val="bg1"/>
              </a:solidFill>
            </a:endParaRPr>
          </a:p>
          <a:p>
            <a:pPr marL="0" indent="0">
              <a:buNone/>
            </a:pPr>
            <a:r>
              <a:rPr lang="en-US" dirty="0">
                <a:solidFill>
                  <a:schemeClr val="bg1"/>
                </a:solidFill>
              </a:rPr>
              <a:t>NON-DIRECTOR					DARRELL WALLACE</a:t>
            </a:r>
          </a:p>
        </p:txBody>
      </p:sp>
      <p:pic>
        <p:nvPicPr>
          <p:cNvPr id="7" name="Picture 6">
            <a:extLst>
              <a:ext uri="{FF2B5EF4-FFF2-40B4-BE49-F238E27FC236}">
                <a16:creationId xmlns:a16="http://schemas.microsoft.com/office/drawing/2014/main" id="{AF9B42E8-EF74-BAB8-0D00-711786C18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473" y="0"/>
            <a:ext cx="2329177" cy="1215736"/>
          </a:xfrm>
          <a:prstGeom prst="rect">
            <a:avLst/>
          </a:prstGeom>
        </p:spPr>
      </p:pic>
    </p:spTree>
    <p:extLst>
      <p:ext uri="{BB962C8B-B14F-4D97-AF65-F5344CB8AC3E}">
        <p14:creationId xmlns:p14="http://schemas.microsoft.com/office/powerpoint/2010/main" val="1765913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2" name="Title 1">
            <a:extLst>
              <a:ext uri="{FF2B5EF4-FFF2-40B4-BE49-F238E27FC236}">
                <a16:creationId xmlns:a16="http://schemas.microsoft.com/office/drawing/2014/main" id="{9DAAD94A-5336-07BE-398B-8D56F4C3CC84}"/>
              </a:ext>
            </a:extLst>
          </p:cNvPr>
          <p:cNvSpPr>
            <a:spLocks noGrp="1"/>
          </p:cNvSpPr>
          <p:nvPr>
            <p:ph type="title"/>
          </p:nvPr>
        </p:nvSpPr>
        <p:spPr>
          <a:xfrm>
            <a:off x="1170571" y="313150"/>
            <a:ext cx="10434170" cy="1558229"/>
          </a:xfrm>
        </p:spPr>
        <p:txBody>
          <a:bodyPr vert="horz" lIns="91440" tIns="45720" rIns="91440" bIns="45720" rtlCol="0" anchor="b">
            <a:normAutofit fontScale="90000"/>
          </a:bodyPr>
          <a:lstStyle/>
          <a:p>
            <a:r>
              <a:rPr lang="en-US" sz="6600" b="1" dirty="0">
                <a:solidFill>
                  <a:schemeClr val="bg1"/>
                </a:solidFill>
              </a:rPr>
              <a:t>BCHA </a:t>
            </a:r>
            <a:br>
              <a:rPr lang="en-US" sz="6600" b="1" dirty="0">
                <a:solidFill>
                  <a:schemeClr val="bg1"/>
                </a:solidFill>
              </a:rPr>
            </a:br>
            <a:r>
              <a:rPr lang="en-US" sz="6600" b="1" kern="1200" dirty="0">
                <a:solidFill>
                  <a:schemeClr val="bg1"/>
                </a:solidFill>
                <a:latin typeface="+mj-lt"/>
                <a:ea typeface="+mj-ea"/>
                <a:cs typeface="+mj-cs"/>
              </a:rPr>
              <a:t>2027 National Board Meeting</a:t>
            </a:r>
          </a:p>
        </p:txBody>
      </p:sp>
      <p:sp>
        <p:nvSpPr>
          <p:cNvPr id="3" name="Content Placeholder 2">
            <a:extLst>
              <a:ext uri="{FF2B5EF4-FFF2-40B4-BE49-F238E27FC236}">
                <a16:creationId xmlns:a16="http://schemas.microsoft.com/office/drawing/2014/main" id="{597110FC-3436-6E34-7B2E-E0F4D123C747}"/>
              </a:ext>
            </a:extLst>
          </p:cNvPr>
          <p:cNvSpPr>
            <a:spLocks noGrp="1"/>
          </p:cNvSpPr>
          <p:nvPr>
            <p:ph idx="1"/>
          </p:nvPr>
        </p:nvSpPr>
        <p:spPr>
          <a:xfrm>
            <a:off x="1945428" y="2184529"/>
            <a:ext cx="8071697" cy="1009608"/>
          </a:xfrm>
        </p:spPr>
        <p:txBody>
          <a:bodyPr vert="horz" lIns="91440" tIns="45720" rIns="91440" bIns="45720" rtlCol="0">
            <a:normAutofit/>
          </a:bodyPr>
          <a:lstStyle/>
          <a:p>
            <a:pPr marL="0" indent="0">
              <a:buNone/>
            </a:pPr>
            <a:r>
              <a:rPr lang="en-US" sz="5400" b="1" kern="1200" dirty="0">
                <a:solidFill>
                  <a:schemeClr val="bg1"/>
                </a:solidFill>
                <a:latin typeface="+mn-lt"/>
                <a:ea typeface="+mn-ea"/>
                <a:cs typeface="+mn-cs"/>
              </a:rPr>
              <a:t>KANSAS CITY, MO</a:t>
            </a:r>
          </a:p>
          <a:p>
            <a:pPr marL="0" indent="0">
              <a:buNone/>
            </a:pPr>
            <a:endParaRPr lang="en-US" sz="5400" b="1" dirty="0">
              <a:solidFill>
                <a:schemeClr val="bg1"/>
              </a:solidFill>
            </a:endParaRPr>
          </a:p>
        </p:txBody>
      </p:sp>
      <p:cxnSp>
        <p:nvCxnSpPr>
          <p:cNvPr id="10" name="Straight Connector 9">
            <a:extLst>
              <a:ext uri="{FF2B5EF4-FFF2-40B4-BE49-F238E27FC236}">
                <a16:creationId xmlns:a16="http://schemas.microsoft.com/office/drawing/2014/main" id="{EC4521DE-248E-440D-AAD6-FD9E7D34B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2C13FA-4C0F-42D0-9626-5BA6040D8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36EA573-082A-DDC3-4ABB-4AD56C36B7EB}"/>
              </a:ext>
            </a:extLst>
          </p:cNvPr>
          <p:cNvSpPr txBox="1"/>
          <p:nvPr/>
        </p:nvSpPr>
        <p:spPr>
          <a:xfrm>
            <a:off x="753513" y="3571737"/>
            <a:ext cx="8430015" cy="1569660"/>
          </a:xfrm>
          <a:prstGeom prst="rect">
            <a:avLst/>
          </a:prstGeom>
          <a:noFill/>
        </p:spPr>
        <p:txBody>
          <a:bodyPr wrap="square" rtlCol="0">
            <a:spAutoFit/>
          </a:bodyPr>
          <a:lstStyle/>
          <a:p>
            <a:r>
              <a:rPr lang="en-US" sz="3200" dirty="0">
                <a:solidFill>
                  <a:schemeClr val="bg1"/>
                </a:solidFill>
              </a:rPr>
              <a:t>Embassy Suites, International Airport</a:t>
            </a:r>
          </a:p>
          <a:p>
            <a:endParaRPr lang="en-US" sz="3200" dirty="0">
              <a:solidFill>
                <a:schemeClr val="bg1"/>
              </a:solidFill>
            </a:endParaRPr>
          </a:p>
          <a:p>
            <a:r>
              <a:rPr lang="en-US" sz="3200" dirty="0">
                <a:solidFill>
                  <a:schemeClr val="bg1"/>
                </a:solidFill>
              </a:rPr>
              <a:t>April 11</a:t>
            </a:r>
            <a:r>
              <a:rPr lang="en-US" sz="3200" baseline="30000" dirty="0">
                <a:solidFill>
                  <a:schemeClr val="bg1"/>
                </a:solidFill>
              </a:rPr>
              <a:t>th</a:t>
            </a:r>
            <a:r>
              <a:rPr lang="en-US" sz="3200" dirty="0">
                <a:solidFill>
                  <a:schemeClr val="bg1"/>
                </a:solidFill>
              </a:rPr>
              <a:t> – 14</a:t>
            </a:r>
            <a:r>
              <a:rPr lang="en-US" sz="3200" baseline="30000" dirty="0">
                <a:solidFill>
                  <a:schemeClr val="bg1"/>
                </a:solidFill>
              </a:rPr>
              <a:t>th</a:t>
            </a:r>
            <a:r>
              <a:rPr lang="en-US" sz="3200" dirty="0">
                <a:solidFill>
                  <a:schemeClr val="bg1"/>
                </a:solidFill>
              </a:rPr>
              <a:t> , 2027</a:t>
            </a:r>
          </a:p>
        </p:txBody>
      </p:sp>
      <p:pic>
        <p:nvPicPr>
          <p:cNvPr id="7" name="Picture 6" descr="A water fountain in a hotel&#10;&#10;AI-generated content may be incorrect.">
            <a:extLst>
              <a:ext uri="{FF2B5EF4-FFF2-40B4-BE49-F238E27FC236}">
                <a16:creationId xmlns:a16="http://schemas.microsoft.com/office/drawing/2014/main" id="{70BE5CA7-4BA6-B4C5-409E-2BC84F582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1612" y="2493396"/>
            <a:ext cx="3807361" cy="3153572"/>
          </a:xfrm>
          <a:prstGeom prst="rect">
            <a:avLst/>
          </a:prstGeom>
        </p:spPr>
      </p:pic>
    </p:spTree>
    <p:extLst>
      <p:ext uri="{BB962C8B-B14F-4D97-AF65-F5344CB8AC3E}">
        <p14:creationId xmlns:p14="http://schemas.microsoft.com/office/powerpoint/2010/main" val="90457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99E342-9CD7-E985-4AE4-BD16ACB448A5}"/>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4D7CAC4-547F-E974-2C6D-06F874624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descr="A logo with horses and donkeys&#10;&#10;Description automatically generated">
            <a:extLst>
              <a:ext uri="{FF2B5EF4-FFF2-40B4-BE49-F238E27FC236}">
                <a16:creationId xmlns:a16="http://schemas.microsoft.com/office/drawing/2014/main" id="{49215F0E-520A-704C-E8F1-50655309022A}"/>
              </a:ext>
            </a:extLst>
          </p:cNvPr>
          <p:cNvPicPr>
            <a:picLocks noChangeAspect="1"/>
          </p:cNvPicPr>
          <p:nvPr/>
        </p:nvPicPr>
        <p:blipFill rotWithShape="1">
          <a:blip r:embed="rId2">
            <a:extLst>
              <a:ext uri="{28A0092B-C50C-407E-A947-70E740481C1C}">
                <a14:useLocalDpi xmlns:a14="http://schemas.microsoft.com/office/drawing/2010/main" val="0"/>
              </a:ext>
            </a:extLst>
          </a:blip>
          <a:srcRect t="2969"/>
          <a:stretch/>
        </p:blipFill>
        <p:spPr>
          <a:xfrm>
            <a:off x="684575" y="685800"/>
            <a:ext cx="3156307" cy="1600200"/>
          </a:xfrm>
          <a:prstGeom prst="rect">
            <a:avLst/>
          </a:prstGeom>
        </p:spPr>
      </p:pic>
      <p:sp>
        <p:nvSpPr>
          <p:cNvPr id="2" name="TextBox 1">
            <a:extLst>
              <a:ext uri="{FF2B5EF4-FFF2-40B4-BE49-F238E27FC236}">
                <a16:creationId xmlns:a16="http://schemas.microsoft.com/office/drawing/2014/main" id="{B9EA1659-D60A-66DD-0F22-53925DAF00FD}"/>
              </a:ext>
            </a:extLst>
          </p:cNvPr>
          <p:cNvSpPr txBox="1"/>
          <p:nvPr/>
        </p:nvSpPr>
        <p:spPr>
          <a:xfrm>
            <a:off x="529936" y="2888673"/>
            <a:ext cx="11128663" cy="3139321"/>
          </a:xfrm>
          <a:prstGeom prst="rect">
            <a:avLst/>
          </a:prstGeom>
          <a:noFill/>
        </p:spPr>
        <p:txBody>
          <a:bodyPr wrap="square" rtlCol="0">
            <a:spAutoFit/>
          </a:bodyPr>
          <a:lstStyle/>
          <a:p>
            <a:pPr algn="ctr"/>
            <a:r>
              <a:rPr lang="en-US" sz="6000" b="1" dirty="0">
                <a:solidFill>
                  <a:schemeClr val="bg1"/>
                </a:solidFill>
              </a:rPr>
              <a:t>BANQUET &amp; AUCTION TONIGHT</a:t>
            </a:r>
          </a:p>
          <a:p>
            <a:pPr algn="ctr"/>
            <a:endParaRPr lang="en-US" dirty="0">
              <a:solidFill>
                <a:schemeClr val="bg1"/>
              </a:solidFill>
            </a:endParaRPr>
          </a:p>
          <a:p>
            <a:pPr algn="ctr"/>
            <a:r>
              <a:rPr lang="en-US" sz="6000" dirty="0">
                <a:solidFill>
                  <a:schemeClr val="bg1"/>
                </a:solidFill>
              </a:rPr>
              <a:t>6:00 Reception</a:t>
            </a:r>
          </a:p>
          <a:p>
            <a:pPr algn="ctr"/>
            <a:r>
              <a:rPr lang="en-US" sz="6000" dirty="0">
                <a:solidFill>
                  <a:schemeClr val="bg1"/>
                </a:solidFill>
              </a:rPr>
              <a:t>6:30 Dinner</a:t>
            </a:r>
          </a:p>
        </p:txBody>
      </p:sp>
    </p:spTree>
    <p:extLst>
      <p:ext uri="{BB962C8B-B14F-4D97-AF65-F5344CB8AC3E}">
        <p14:creationId xmlns:p14="http://schemas.microsoft.com/office/powerpoint/2010/main" val="1821115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AFAA6-D379-3E20-F6BF-7C1D6251D328}"/>
              </a:ext>
            </a:extLst>
          </p:cNvPr>
          <p:cNvSpPr>
            <a:spLocks noGrp="1"/>
          </p:cNvSpPr>
          <p:nvPr>
            <p:ph type="title"/>
          </p:nvPr>
        </p:nvSpPr>
        <p:spPr>
          <a:xfrm>
            <a:off x="391887" y="365125"/>
            <a:ext cx="11448660" cy="1325563"/>
          </a:xfrm>
        </p:spPr>
        <p:txBody>
          <a:bodyPr>
            <a:normAutofit fontScale="90000"/>
          </a:bodyPr>
          <a:lstStyle/>
          <a:p>
            <a:r>
              <a:rPr lang="en-US" dirty="0"/>
              <a:t>Governance Policy </a:t>
            </a:r>
            <a:br>
              <a:rPr lang="en-US" b="1" dirty="0"/>
            </a:br>
            <a:r>
              <a:rPr lang="en-US" sz="3100" b="1" dirty="0" err="1"/>
              <a:t>Policy</a:t>
            </a:r>
            <a:r>
              <a:rPr lang="en-US" sz="3100" b="1" dirty="0"/>
              <a:t> Title: Global Administration, Public Lands, and Fundraising Authority</a:t>
            </a:r>
          </a:p>
        </p:txBody>
      </p:sp>
      <p:sp>
        <p:nvSpPr>
          <p:cNvPr id="3" name="Content Placeholder 2">
            <a:extLst>
              <a:ext uri="{FF2B5EF4-FFF2-40B4-BE49-F238E27FC236}">
                <a16:creationId xmlns:a16="http://schemas.microsoft.com/office/drawing/2014/main" id="{45F675F3-0E40-6275-02E7-09CF04125B6D}"/>
              </a:ext>
            </a:extLst>
          </p:cNvPr>
          <p:cNvSpPr>
            <a:spLocks noGrp="1"/>
          </p:cNvSpPr>
          <p:nvPr>
            <p:ph idx="1"/>
          </p:nvPr>
        </p:nvSpPr>
        <p:spPr/>
        <p:txBody>
          <a:bodyPr/>
          <a:lstStyle/>
          <a:p>
            <a:r>
              <a:rPr lang="en-US" dirty="0"/>
              <a:t>Policy Title: Global Administration, Public Lands, and Fundraising Authority 2.0 Accountability and authority for public lands issues management, administration of Back Country Horsemen of America (BCHA), and fundraising </a:t>
            </a:r>
            <a:r>
              <a:rPr lang="en-US" dirty="0">
                <a:highlight>
                  <a:srgbClr val="FFFF00"/>
                </a:highlight>
              </a:rPr>
              <a:t>oversight</a:t>
            </a:r>
            <a:r>
              <a:rPr lang="en-US" dirty="0"/>
              <a:t> rests with the Executive Committee. The Executive Committee is the National Board of Director’s coordinator contact with those areas of operation. The NBD will instruct the Executive Committee through written policies that specify the ends to be achieved and limiting the means or situations and actions to be avoided. The NBD will allow any reasonable interpretation of these policies</a:t>
            </a:r>
          </a:p>
        </p:txBody>
      </p:sp>
    </p:spTree>
    <p:extLst>
      <p:ext uri="{BB962C8B-B14F-4D97-AF65-F5344CB8AC3E}">
        <p14:creationId xmlns:p14="http://schemas.microsoft.com/office/powerpoint/2010/main" val="2437219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BA05C-F25F-14B1-9D37-DDDEC7309D09}"/>
              </a:ext>
            </a:extLst>
          </p:cNvPr>
          <p:cNvSpPr>
            <a:spLocks noGrp="1"/>
          </p:cNvSpPr>
          <p:nvPr>
            <p:ph idx="1"/>
          </p:nvPr>
        </p:nvSpPr>
        <p:spPr>
          <a:xfrm>
            <a:off x="838200" y="233264"/>
            <a:ext cx="10515600" cy="6326155"/>
          </a:xfrm>
        </p:spPr>
        <p:txBody>
          <a:bodyPr>
            <a:normAutofit lnSpcReduction="10000"/>
          </a:bodyPr>
          <a:lstStyle/>
          <a:p>
            <a:r>
              <a:rPr lang="en-US" dirty="0"/>
              <a:t>2.3.3 Cross Country/Off System Travel Policy endorsing USFS, BLM, NPS, </a:t>
            </a:r>
            <a:r>
              <a:rPr lang="en-US" strike="sngStrike" dirty="0">
                <a:solidFill>
                  <a:srgbClr val="FF0000"/>
                </a:solidFill>
              </a:rPr>
              <a:t>and</a:t>
            </a:r>
            <a:r>
              <a:rPr lang="en-US" dirty="0"/>
              <a:t> US F&amp;WS, </a:t>
            </a:r>
            <a:r>
              <a:rPr lang="en-US" dirty="0">
                <a:highlight>
                  <a:srgbClr val="FFFF00"/>
                </a:highlight>
              </a:rPr>
              <a:t>and other agencies</a:t>
            </a:r>
            <a:r>
              <a:rPr lang="en-US" dirty="0"/>
              <a:t>’ trail management using site­-specific basis rather than “blanket policy” regarding restrictions of off system travel with equines.</a:t>
            </a:r>
          </a:p>
          <a:p>
            <a:r>
              <a:rPr lang="en-US" strike="sngStrike" dirty="0">
                <a:solidFill>
                  <a:srgbClr val="FF0000"/>
                </a:solidFill>
              </a:rPr>
              <a:t>2.3.8 User Fees policy opposing user fees for use of, or access to, undeveloped and disbursed areas including wilderness areas. </a:t>
            </a:r>
          </a:p>
          <a:p>
            <a:r>
              <a:rPr lang="en-US" dirty="0"/>
              <a:t>2.4 The Executive Committee is NBD’s contact coordinator for work with Public Lands, Administration, and Fundraising </a:t>
            </a:r>
            <a:r>
              <a:rPr lang="en-US" dirty="0">
                <a:highlight>
                  <a:srgbClr val="FFFF00"/>
                </a:highlight>
              </a:rPr>
              <a:t>oversight</a:t>
            </a:r>
            <a:r>
              <a:rPr lang="en-US" dirty="0"/>
              <a:t>. The EC is responsible to ensure all linkage between BCHA publics and the NBD on national public lands, administration issues, and fundraising </a:t>
            </a:r>
            <a:r>
              <a:rPr lang="en-US" dirty="0">
                <a:highlight>
                  <a:srgbClr val="FFFF00"/>
                </a:highlight>
              </a:rPr>
              <a:t>oversight </a:t>
            </a:r>
            <a:r>
              <a:rPr lang="en-US" dirty="0"/>
              <a:t>are effective and reflect NBD policy. The EC will ensure that the “face” of BCHA to agencies, trail communities, and other BCHA publics is consistent, reliable, and provides effective and appropriate communications. The EC will provide assistance for coordination and communication of BCHA messages for state and local chapters.</a:t>
            </a:r>
          </a:p>
        </p:txBody>
      </p:sp>
    </p:spTree>
    <p:extLst>
      <p:ext uri="{BB962C8B-B14F-4D97-AF65-F5344CB8AC3E}">
        <p14:creationId xmlns:p14="http://schemas.microsoft.com/office/powerpoint/2010/main" val="1959346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78D07-B4F8-B8EF-6500-EAB5F0D20603}"/>
              </a:ext>
            </a:extLst>
          </p:cNvPr>
          <p:cNvSpPr>
            <a:spLocks noGrp="1"/>
          </p:cNvSpPr>
          <p:nvPr>
            <p:ph type="title"/>
          </p:nvPr>
        </p:nvSpPr>
        <p:spPr/>
        <p:txBody>
          <a:bodyPr/>
          <a:lstStyle/>
          <a:p>
            <a:r>
              <a:rPr lang="en-US" dirty="0"/>
              <a:t>SECTION: Policy Title: Chair’s Role </a:t>
            </a:r>
          </a:p>
        </p:txBody>
      </p:sp>
      <p:sp>
        <p:nvSpPr>
          <p:cNvPr id="3" name="Content Placeholder 2">
            <a:extLst>
              <a:ext uri="{FF2B5EF4-FFF2-40B4-BE49-F238E27FC236}">
                <a16:creationId xmlns:a16="http://schemas.microsoft.com/office/drawing/2014/main" id="{E259DA35-8322-1FA8-01CF-8AAB3452EB16}"/>
              </a:ext>
            </a:extLst>
          </p:cNvPr>
          <p:cNvSpPr>
            <a:spLocks noGrp="1"/>
          </p:cNvSpPr>
          <p:nvPr>
            <p:ph idx="1"/>
          </p:nvPr>
        </p:nvSpPr>
        <p:spPr/>
        <p:txBody>
          <a:bodyPr/>
          <a:lstStyle/>
          <a:p>
            <a:r>
              <a:rPr lang="en-US" dirty="0"/>
              <a:t>4.6.2.1.3 Quarterly summary of BCHA activities prepared and submitted for publication in the </a:t>
            </a:r>
            <a:r>
              <a:rPr lang="en-US" strike="sngStrike" dirty="0">
                <a:solidFill>
                  <a:srgbClr val="FF0000"/>
                </a:solidFill>
              </a:rPr>
              <a:t>state and national newsletters </a:t>
            </a:r>
            <a:r>
              <a:rPr lang="en-US" dirty="0">
                <a:highlight>
                  <a:srgbClr val="FFFF00"/>
                </a:highlight>
              </a:rPr>
              <a:t>in the monthly updates, when necessary.</a:t>
            </a:r>
          </a:p>
          <a:p>
            <a:endParaRPr lang="en-US" dirty="0">
              <a:highlight>
                <a:srgbClr val="FFFF00"/>
              </a:highlight>
            </a:endParaRPr>
          </a:p>
          <a:p>
            <a:r>
              <a:rPr lang="en-US" dirty="0">
                <a:highlight>
                  <a:srgbClr val="FFFF00"/>
                </a:highlight>
              </a:rPr>
              <a:t>4.6.4 Shall appoint all committee chairs </a:t>
            </a:r>
          </a:p>
          <a:p>
            <a:r>
              <a:rPr lang="en-US" dirty="0">
                <a:highlight>
                  <a:srgbClr val="FFFF00"/>
                </a:highlight>
              </a:rPr>
              <a:t>4.6.5 Shall appoint ad hoc committees as needed</a:t>
            </a:r>
          </a:p>
        </p:txBody>
      </p:sp>
    </p:spTree>
    <p:extLst>
      <p:ext uri="{BB962C8B-B14F-4D97-AF65-F5344CB8AC3E}">
        <p14:creationId xmlns:p14="http://schemas.microsoft.com/office/powerpoint/2010/main" val="267685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C491A-8486-11EB-ADD2-FF4019687032}"/>
              </a:ext>
            </a:extLst>
          </p:cNvPr>
          <p:cNvSpPr>
            <a:spLocks noGrp="1"/>
          </p:cNvSpPr>
          <p:nvPr>
            <p:ph type="title"/>
          </p:nvPr>
        </p:nvSpPr>
        <p:spPr/>
        <p:txBody>
          <a:bodyPr/>
          <a:lstStyle/>
          <a:p>
            <a:r>
              <a:rPr lang="en-US" dirty="0"/>
              <a:t>Section: Policy Title: Treasurer’s Role </a:t>
            </a:r>
          </a:p>
        </p:txBody>
      </p:sp>
      <p:sp>
        <p:nvSpPr>
          <p:cNvPr id="3" name="Content Placeholder 2">
            <a:extLst>
              <a:ext uri="{FF2B5EF4-FFF2-40B4-BE49-F238E27FC236}">
                <a16:creationId xmlns:a16="http://schemas.microsoft.com/office/drawing/2014/main" id="{D1C0B6DB-9DCC-AD3E-0C63-C2DAB7EA54CE}"/>
              </a:ext>
            </a:extLst>
          </p:cNvPr>
          <p:cNvSpPr>
            <a:spLocks noGrp="1"/>
          </p:cNvSpPr>
          <p:nvPr>
            <p:ph idx="1"/>
          </p:nvPr>
        </p:nvSpPr>
        <p:spPr/>
        <p:txBody>
          <a:bodyPr/>
          <a:lstStyle/>
          <a:p>
            <a:r>
              <a:rPr lang="en-US" dirty="0"/>
              <a:t>4.9 The Treasurer shall </a:t>
            </a:r>
            <a:r>
              <a:rPr lang="en-US" strike="sngStrike" dirty="0">
                <a:solidFill>
                  <a:srgbClr val="FF0000"/>
                </a:solidFill>
              </a:rPr>
              <a:t>act as signatory on checks</a:t>
            </a:r>
            <a:r>
              <a:rPr lang="en-US" dirty="0"/>
              <a:t>, </a:t>
            </a:r>
            <a:r>
              <a:rPr lang="en-US" dirty="0">
                <a:highlight>
                  <a:srgbClr val="FFFF00"/>
                </a:highlight>
              </a:rPr>
              <a:t>approve</a:t>
            </a:r>
            <a:r>
              <a:rPr lang="en-US" dirty="0"/>
              <a:t> or otherwise provide evidence of authorization of payment, for the accounts payable process.</a:t>
            </a:r>
          </a:p>
        </p:txBody>
      </p:sp>
    </p:spTree>
    <p:extLst>
      <p:ext uri="{BB962C8B-B14F-4D97-AF65-F5344CB8AC3E}">
        <p14:creationId xmlns:p14="http://schemas.microsoft.com/office/powerpoint/2010/main" val="192622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EF6D6-A91A-9B0D-8F0C-A02FFF45373C}"/>
              </a:ext>
            </a:extLst>
          </p:cNvPr>
          <p:cNvSpPr>
            <a:spLocks noGrp="1"/>
          </p:cNvSpPr>
          <p:nvPr>
            <p:ph type="title"/>
          </p:nvPr>
        </p:nvSpPr>
        <p:spPr>
          <a:xfrm>
            <a:off x="578498" y="365125"/>
            <a:ext cx="11346024" cy="1325563"/>
          </a:xfrm>
        </p:spPr>
        <p:txBody>
          <a:bodyPr/>
          <a:lstStyle/>
          <a:p>
            <a:r>
              <a:rPr lang="en-US" dirty="0"/>
              <a:t>Section: Policy Title: Standing Board Committees</a:t>
            </a:r>
          </a:p>
        </p:txBody>
      </p:sp>
      <p:sp>
        <p:nvSpPr>
          <p:cNvPr id="3" name="Content Placeholder 2">
            <a:extLst>
              <a:ext uri="{FF2B5EF4-FFF2-40B4-BE49-F238E27FC236}">
                <a16:creationId xmlns:a16="http://schemas.microsoft.com/office/drawing/2014/main" id="{1E2E2A88-B16E-D679-E07F-D6077E5F7EC6}"/>
              </a:ext>
            </a:extLst>
          </p:cNvPr>
          <p:cNvSpPr>
            <a:spLocks noGrp="1"/>
          </p:cNvSpPr>
          <p:nvPr>
            <p:ph idx="1"/>
          </p:nvPr>
        </p:nvSpPr>
        <p:spPr/>
        <p:txBody>
          <a:bodyPr>
            <a:normAutofit lnSpcReduction="10000"/>
          </a:bodyPr>
          <a:lstStyle/>
          <a:p>
            <a:r>
              <a:rPr lang="en-US" dirty="0">
                <a:highlight>
                  <a:srgbClr val="FFFF00"/>
                </a:highlight>
              </a:rPr>
              <a:t>4.12.1 Committee chairs can serve up to four consecutive years before a replacement is appointed, unless BCHA chair agrees to additional term(s); (exception, Executive Committee, they have their own terms and term limits as defined in 4.12.3.1.2).</a:t>
            </a:r>
          </a:p>
          <a:p>
            <a:r>
              <a:rPr lang="en-US" dirty="0"/>
              <a:t>4.12.6 Nominating Committee appointed by National Chair.</a:t>
            </a:r>
          </a:p>
          <a:p>
            <a:r>
              <a:rPr lang="en-US" dirty="0"/>
              <a:t>4.12.8 Partnership Committee Members may be appointed by the Chair as needed to represent BCHA at specific functions or in specific geographic locations. Members </a:t>
            </a:r>
            <a:r>
              <a:rPr lang="en-US" dirty="0">
                <a:highlight>
                  <a:srgbClr val="FFFF00"/>
                </a:highlight>
              </a:rPr>
              <a:t>may consist of past chairs </a:t>
            </a:r>
            <a:r>
              <a:rPr lang="en-US" dirty="0"/>
              <a:t>and must have long-term membership in BCHA, must be a former officer of the Board, and have knowledge of BCHA issues and public relations positions.</a:t>
            </a:r>
            <a:endParaRPr lang="en-US" dirty="0">
              <a:highlight>
                <a:srgbClr val="FFFF00"/>
              </a:highlight>
            </a:endParaRPr>
          </a:p>
        </p:txBody>
      </p:sp>
    </p:spTree>
    <p:extLst>
      <p:ext uri="{BB962C8B-B14F-4D97-AF65-F5344CB8AC3E}">
        <p14:creationId xmlns:p14="http://schemas.microsoft.com/office/powerpoint/2010/main" val="1877736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616919-D251-F612-361F-3800249D3259}"/>
              </a:ext>
            </a:extLst>
          </p:cNvPr>
          <p:cNvSpPr>
            <a:spLocks noGrp="1"/>
          </p:cNvSpPr>
          <p:nvPr>
            <p:ph idx="1"/>
          </p:nvPr>
        </p:nvSpPr>
        <p:spPr>
          <a:xfrm>
            <a:off x="838200" y="354563"/>
            <a:ext cx="10515600" cy="6372808"/>
          </a:xfrm>
        </p:spPr>
        <p:txBody>
          <a:bodyPr>
            <a:normAutofit fontScale="92500" lnSpcReduction="10000"/>
          </a:bodyPr>
          <a:lstStyle/>
          <a:p>
            <a:r>
              <a:rPr lang="en-US" dirty="0"/>
              <a:t>4.12.10 Volunteer Hours Committee </a:t>
            </a:r>
          </a:p>
          <a:p>
            <a:r>
              <a:rPr lang="en-US" strike="sngStrike" dirty="0">
                <a:solidFill>
                  <a:srgbClr val="FF0000"/>
                </a:solidFill>
              </a:rPr>
              <a:t>4.12.10.1 Volunteer Hours Committee appointed by National Chair.  </a:t>
            </a:r>
          </a:p>
          <a:p>
            <a:pPr marL="0" indent="0">
              <a:buNone/>
            </a:pPr>
            <a:endParaRPr lang="en-US" sz="1700" strike="sngStrike" dirty="0">
              <a:solidFill>
                <a:srgbClr val="FF0000"/>
              </a:solidFill>
            </a:endParaRPr>
          </a:p>
          <a:p>
            <a:pPr marL="0" indent="0">
              <a:buNone/>
            </a:pPr>
            <a:r>
              <a:rPr lang="en-US" dirty="0"/>
              <a:t>4.12.11.3 The committee shall be composed of five persons who are members in good standing of BCHA, appointed by the </a:t>
            </a:r>
            <a:r>
              <a:rPr lang="en-US" strike="sngStrike" dirty="0">
                <a:solidFill>
                  <a:srgbClr val="FF0000"/>
                </a:solidFill>
              </a:rPr>
              <a:t>BCHA</a:t>
            </a:r>
            <a:r>
              <a:rPr lang="en-US" dirty="0"/>
              <a:t> Chapter Support Grants Committee Chairperson. The term of appointment will be one year, with reappointment possible for an additional year. </a:t>
            </a:r>
            <a:r>
              <a:rPr lang="en-US" strike="sngStrike" dirty="0">
                <a:solidFill>
                  <a:srgbClr val="FF0000"/>
                </a:solidFill>
              </a:rPr>
              <a:t>These five persons will elect from within themselves a Chairman and a Recorder.</a:t>
            </a:r>
          </a:p>
          <a:p>
            <a:pPr marL="0" indent="0">
              <a:buNone/>
            </a:pPr>
            <a:endParaRPr lang="en-US" sz="1300" strike="sngStrike" dirty="0">
              <a:solidFill>
                <a:srgbClr val="FF0000"/>
              </a:solidFill>
            </a:endParaRPr>
          </a:p>
          <a:p>
            <a:pPr marL="0" indent="0">
              <a:buNone/>
            </a:pPr>
            <a:r>
              <a:rPr lang="en-US" strike="sngStrike" dirty="0">
                <a:solidFill>
                  <a:srgbClr val="FF0000"/>
                </a:solidFill>
              </a:rPr>
              <a:t>4.12.11.3.2 The Recorder of the committee is responsible for: ∙ Assisting Chairman in preparation of the agenda and support materials ∙ Taking minutes at each meeting of the Committee and distribute them to each member of the committee and to the BCHA Treasurer within 30 days of each meeting.</a:t>
            </a:r>
          </a:p>
          <a:p>
            <a:pPr marL="0" indent="0">
              <a:buNone/>
            </a:pPr>
            <a:r>
              <a:rPr lang="en-US" dirty="0"/>
              <a:t>March - Receive Grant request Applications from BCHA State and Chapter Units </a:t>
            </a:r>
            <a:r>
              <a:rPr lang="en-US" strike="sngStrike" dirty="0">
                <a:solidFill>
                  <a:srgbClr val="FF0000"/>
                </a:solidFill>
              </a:rPr>
              <a:t>April</a:t>
            </a:r>
            <a:r>
              <a:rPr lang="en-US" dirty="0"/>
              <a:t> – The committee meets to prioritize and determine funding disbursement requirements.</a:t>
            </a:r>
            <a:endParaRPr lang="en-US" strike="sngStrike" dirty="0">
              <a:solidFill>
                <a:srgbClr val="FF0000"/>
              </a:solidFill>
            </a:endParaRPr>
          </a:p>
        </p:txBody>
      </p:sp>
    </p:spTree>
    <p:extLst>
      <p:ext uri="{BB962C8B-B14F-4D97-AF65-F5344CB8AC3E}">
        <p14:creationId xmlns:p14="http://schemas.microsoft.com/office/powerpoint/2010/main" val="1293726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4A73FE-08A8-45BA-D7FB-993476710587}"/>
              </a:ext>
            </a:extLst>
          </p:cNvPr>
          <p:cNvSpPr>
            <a:spLocks noGrp="1"/>
          </p:cNvSpPr>
          <p:nvPr>
            <p:ph idx="1"/>
          </p:nvPr>
        </p:nvSpPr>
        <p:spPr>
          <a:xfrm>
            <a:off x="838200" y="298580"/>
            <a:ext cx="10515600" cy="6335485"/>
          </a:xfrm>
        </p:spPr>
        <p:txBody>
          <a:bodyPr/>
          <a:lstStyle/>
          <a:p>
            <a:r>
              <a:rPr lang="en-US" dirty="0">
                <a:highlight>
                  <a:srgbClr val="FFFF00"/>
                </a:highlight>
              </a:rPr>
              <a:t>4.12.12 Fundraising Committee </a:t>
            </a:r>
          </a:p>
          <a:p>
            <a:r>
              <a:rPr lang="en-US" dirty="0">
                <a:highlight>
                  <a:srgbClr val="FFFF00"/>
                </a:highlight>
              </a:rPr>
              <a:t>4.12.12.1 Create and sustain a directed fundraising program that supports BCHA’s mission statement and costs other than operational. </a:t>
            </a:r>
          </a:p>
          <a:p>
            <a:r>
              <a:rPr lang="en-US" dirty="0">
                <a:highlight>
                  <a:srgbClr val="FFFF00"/>
                </a:highlight>
              </a:rPr>
              <a:t>4.12.12.2 Conduct targeted campaigns, and coordinating with Media &amp; Marketing committee, as necessary. </a:t>
            </a:r>
          </a:p>
          <a:p>
            <a:r>
              <a:rPr lang="en-US" dirty="0">
                <a:highlight>
                  <a:srgbClr val="FFFF00"/>
                </a:highlight>
              </a:rPr>
              <a:t>4.12.12.3 Increase donation base as necessary. </a:t>
            </a:r>
          </a:p>
          <a:p>
            <a:r>
              <a:rPr lang="en-US" dirty="0">
                <a:highlight>
                  <a:srgbClr val="FFFF00"/>
                </a:highlight>
              </a:rPr>
              <a:t>4.12.12.4 Work with BCHA’s Director of Public Lands in their pursuit and application of outside funding sources (i.e., grants, sponsors, federal funding, etc.). </a:t>
            </a:r>
          </a:p>
          <a:p>
            <a:r>
              <a:rPr lang="en-US" dirty="0">
                <a:highlight>
                  <a:srgbClr val="FFFF00"/>
                </a:highlight>
              </a:rPr>
              <a:t>4.12.12.5 Oversee the investment manager who maintains BCHA’s long-term investments that support BCHA’s mission.</a:t>
            </a:r>
          </a:p>
          <a:p>
            <a:endParaRPr lang="en-US" dirty="0">
              <a:highlight>
                <a:srgbClr val="FFFF00"/>
              </a:highlight>
            </a:endParaRPr>
          </a:p>
        </p:txBody>
      </p:sp>
    </p:spTree>
    <p:extLst>
      <p:ext uri="{BB962C8B-B14F-4D97-AF65-F5344CB8AC3E}">
        <p14:creationId xmlns:p14="http://schemas.microsoft.com/office/powerpoint/2010/main" val="24363988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4AEF6FFD902946B279DF58B1AABF84" ma:contentTypeVersion="19" ma:contentTypeDescription="Create a new document." ma:contentTypeScope="" ma:versionID="9063b21dec794999a1681fc32ca6f6b0">
  <xsd:schema xmlns:xsd="http://www.w3.org/2001/XMLSchema" xmlns:xs="http://www.w3.org/2001/XMLSchema" xmlns:p="http://schemas.microsoft.com/office/2006/metadata/properties" xmlns:ns3="384f305e-d952-497c-ad63-118c5e5e5556" xmlns:ns4="3fb55f59-abaa-4950-a9e2-c5bd58798201" targetNamespace="http://schemas.microsoft.com/office/2006/metadata/properties" ma:root="true" ma:fieldsID="b7c6241bf4b2214a7d14571f9eb82a47" ns3:_="" ns4:_="">
    <xsd:import namespace="384f305e-d952-497c-ad63-118c5e5e5556"/>
    <xsd:import namespace="3fb55f59-abaa-4950-a9e2-c5bd5879820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element ref="ns3:_activity" minOccurs="0"/>
                <xsd:element ref="ns3:MediaServiceObjectDetectorVersions" minOccurs="0"/>
                <xsd:element ref="ns3:MediaServiceSystemTag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4f305e-d952-497c-ad63-118c5e5e55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fb55f59-abaa-4950-a9e2-c5bd58798201"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384f305e-d952-497c-ad63-118c5e5e5556" xsi:nil="true"/>
  </documentManagement>
</p:properties>
</file>

<file path=customXml/itemProps1.xml><?xml version="1.0" encoding="utf-8"?>
<ds:datastoreItem xmlns:ds="http://schemas.openxmlformats.org/officeDocument/2006/customXml" ds:itemID="{7FC4ECA0-98F9-42DE-869A-68BEA561D8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4f305e-d952-497c-ad63-118c5e5e5556"/>
    <ds:schemaRef ds:uri="3fb55f59-abaa-4950-a9e2-c5bd587982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FA04A6-06C9-41B6-9EA4-3A85A9E6E4BE}">
  <ds:schemaRefs>
    <ds:schemaRef ds:uri="http://schemas.microsoft.com/sharepoint/v3/contenttype/forms"/>
  </ds:schemaRefs>
</ds:datastoreItem>
</file>

<file path=customXml/itemProps3.xml><?xml version="1.0" encoding="utf-8"?>
<ds:datastoreItem xmlns:ds="http://schemas.openxmlformats.org/officeDocument/2006/customXml" ds:itemID="{E3BCD46D-6E24-4911-992D-A8762F97F14A}">
  <ds:schemaRefs>
    <ds:schemaRef ds:uri="http://purl.org/dc/terms/"/>
    <ds:schemaRef ds:uri="http://www.w3.org/XML/1998/namespace"/>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3fb55f59-abaa-4950-a9e2-c5bd58798201"/>
    <ds:schemaRef ds:uri="384f305e-d952-497c-ad63-118c5e5e5556"/>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170</TotalTime>
  <Words>1011</Words>
  <Application>Microsoft Office PowerPoint</Application>
  <PresentationFormat>Widescreen</PresentationFormat>
  <Paragraphs>76</Paragraphs>
  <Slides>22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Aptos</vt:lpstr>
      <vt:lpstr>Aptos Display</vt:lpstr>
      <vt:lpstr>Arial</vt:lpstr>
      <vt:lpstr>Calibri</vt:lpstr>
      <vt:lpstr>Calibri Light</vt:lpstr>
      <vt:lpstr>Office Theme</vt:lpstr>
      <vt:lpstr>1_Office Theme</vt:lpstr>
      <vt:lpstr>GOOD MORNING</vt:lpstr>
      <vt:lpstr>UNFINISHED BUSINESS</vt:lpstr>
      <vt:lpstr>Governance Policy  Policy Title: Global Administration, Public Lands, and Fundraising Authority</vt:lpstr>
      <vt:lpstr>PowerPoint Presentation</vt:lpstr>
      <vt:lpstr>SECTION: Policy Title: Chair’s Role </vt:lpstr>
      <vt:lpstr>Section: Policy Title: Treasurer’s Role </vt:lpstr>
      <vt:lpstr>Section: Policy Title: Standing Board Committees</vt:lpstr>
      <vt:lpstr>PowerPoint Presentation</vt:lpstr>
      <vt:lpstr>PowerPoint Presentation</vt:lpstr>
      <vt:lpstr>PowerPoint Presentation</vt:lpstr>
      <vt:lpstr>PowerPoint Presentation</vt:lpstr>
      <vt:lpstr>PowerPoint Presentation</vt:lpstr>
      <vt:lpstr>Budget Approval</vt:lpstr>
      <vt:lpstr>PowerPoint Presentation</vt:lpstr>
      <vt:lpstr>PowerPoint Presentation</vt:lpstr>
      <vt:lpstr>Final Nominations  &amp; Elections</vt:lpstr>
      <vt:lpstr>PowerPoint Presentation</vt:lpstr>
      <vt:lpstr>PowerPoint Presentation</vt:lpstr>
      <vt:lpstr>Election Results</vt:lpstr>
      <vt:lpstr>PowerPoint Presentation</vt:lpstr>
      <vt:lpstr>BCHA  2027 National Board Meeting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Morning</dc:title>
  <dc:creator>Michelle Wade</dc:creator>
  <cp:lastModifiedBy>Michelle Wade-Albro</cp:lastModifiedBy>
  <cp:revision>3</cp:revision>
  <dcterms:created xsi:type="dcterms:W3CDTF">2024-03-18T01:05:19Z</dcterms:created>
  <dcterms:modified xsi:type="dcterms:W3CDTF">2026-04-15T11:04:28Z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0x0101001C4AEF6FFD902946B279DF58B1AABF84</vt:lpwstr>
  </property>
</Properties>
</file>