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media/image15.jpg" ContentType="image/png"/>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 id="2147483689" r:id="rId2"/>
    <p:sldMasterId id="2147483726" r:id="rId3"/>
    <p:sldMasterId id="2147483755" r:id="rId4"/>
    <p:sldMasterId id="2147483768" r:id="rId5"/>
  </p:sldMasterIdLst>
  <p:notesMasterIdLst>
    <p:notesMasterId r:id="rId72"/>
  </p:notesMasterIdLst>
  <p:sldIdLst>
    <p:sldId id="294" r:id="rId6"/>
    <p:sldId id="296" r:id="rId7"/>
    <p:sldId id="310" r:id="rId8"/>
    <p:sldId id="295" r:id="rId9"/>
    <p:sldId id="312" r:id="rId10"/>
    <p:sldId id="313" r:id="rId11"/>
    <p:sldId id="514" r:id="rId12"/>
    <p:sldId id="515" r:id="rId13"/>
    <p:sldId id="521" r:id="rId14"/>
    <p:sldId id="509" r:id="rId15"/>
    <p:sldId id="540" r:id="rId16"/>
    <p:sldId id="587" r:id="rId17"/>
    <p:sldId id="588" r:id="rId18"/>
    <p:sldId id="589" r:id="rId19"/>
    <p:sldId id="590" r:id="rId20"/>
    <p:sldId id="591" r:id="rId21"/>
    <p:sldId id="261" r:id="rId22"/>
    <p:sldId id="577" r:id="rId23"/>
    <p:sldId id="584" r:id="rId24"/>
    <p:sldId id="257" r:id="rId25"/>
    <p:sldId id="258" r:id="rId26"/>
    <p:sldId id="259" r:id="rId27"/>
    <p:sldId id="260" r:id="rId28"/>
    <p:sldId id="550" r:id="rId29"/>
    <p:sldId id="502" r:id="rId30"/>
    <p:sldId id="601" r:id="rId31"/>
    <p:sldId id="602" r:id="rId32"/>
    <p:sldId id="293" r:id="rId33"/>
    <p:sldId id="603" r:id="rId34"/>
    <p:sldId id="291" r:id="rId35"/>
    <p:sldId id="292" r:id="rId36"/>
    <p:sldId id="604" r:id="rId37"/>
    <p:sldId id="299" r:id="rId38"/>
    <p:sldId id="297" r:id="rId39"/>
    <p:sldId id="506" r:id="rId40"/>
    <p:sldId id="256" r:id="rId41"/>
    <p:sldId id="592" r:id="rId42"/>
    <p:sldId id="593" r:id="rId43"/>
    <p:sldId id="600" r:id="rId44"/>
    <p:sldId id="594" r:id="rId45"/>
    <p:sldId id="522" r:id="rId46"/>
    <p:sldId id="585" r:id="rId47"/>
    <p:sldId id="576" r:id="rId48"/>
    <p:sldId id="586" r:id="rId49"/>
    <p:sldId id="559" r:id="rId50"/>
    <p:sldId id="558" r:id="rId51"/>
    <p:sldId id="568" r:id="rId52"/>
    <p:sldId id="569" r:id="rId53"/>
    <p:sldId id="570" r:id="rId54"/>
    <p:sldId id="571" r:id="rId55"/>
    <p:sldId id="518" r:id="rId56"/>
    <p:sldId id="530" r:id="rId57"/>
    <p:sldId id="541" r:id="rId58"/>
    <p:sldId id="542" r:id="rId59"/>
    <p:sldId id="557" r:id="rId60"/>
    <p:sldId id="560" r:id="rId61"/>
    <p:sldId id="567" r:id="rId62"/>
    <p:sldId id="519" r:id="rId63"/>
    <p:sldId id="595" r:id="rId64"/>
    <p:sldId id="596" r:id="rId65"/>
    <p:sldId id="597" r:id="rId66"/>
    <p:sldId id="598" r:id="rId67"/>
    <p:sldId id="599" r:id="rId68"/>
    <p:sldId id="544" r:id="rId69"/>
    <p:sldId id="545" r:id="rId70"/>
    <p:sldId id="605" r:id="rId71"/>
  </p:sldIdLst>
  <p:sldSz cx="9144000" cy="5143500" type="screen16x9"/>
  <p:notesSz cx="7315200" cy="96012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3" d="100"/>
          <a:sy n="93" d="100"/>
        </p:scale>
        <p:origin x="520" y="5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16" Type="http://schemas.openxmlformats.org/officeDocument/2006/relationships/slide" Target="slides/slide1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microsoft.com/office/2016/11/relationships/changesInfo" Target="changesInfos/changesInfo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tableStyles" Target="tableStyles.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slideMaster" Target="slideMasters/slideMaster2.xml"/><Relationship Id="rId29" Type="http://schemas.openxmlformats.org/officeDocument/2006/relationships/slide" Target="slides/slide2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elle Wade-Albro" userId="18ab4863-33b1-449f-ac2d-53d4a97e3ca5" providerId="ADAL" clId="{77F0CF1C-583A-426F-B2CD-E7298164EAFF}"/>
    <pc:docChg chg="addSld modSld sldOrd">
      <pc:chgData name="Michelle Wade-Albro" userId="18ab4863-33b1-449f-ac2d-53d4a97e3ca5" providerId="ADAL" clId="{77F0CF1C-583A-426F-B2CD-E7298164EAFF}" dt="2026-04-13T02:42:21.248" v="52"/>
      <pc:docMkLst>
        <pc:docMk/>
      </pc:docMkLst>
      <pc:sldChg chg="ord">
        <pc:chgData name="Michelle Wade-Albro" userId="18ab4863-33b1-449f-ac2d-53d4a97e3ca5" providerId="ADAL" clId="{77F0CF1C-583A-426F-B2CD-E7298164EAFF}" dt="2026-04-13T02:39:17.703" v="1"/>
        <pc:sldMkLst>
          <pc:docMk/>
          <pc:sldMk cId="1486834582" sldId="595"/>
        </pc:sldMkLst>
      </pc:sldChg>
      <pc:sldChg chg="ord">
        <pc:chgData name="Michelle Wade-Albro" userId="18ab4863-33b1-449f-ac2d-53d4a97e3ca5" providerId="ADAL" clId="{77F0CF1C-583A-426F-B2CD-E7298164EAFF}" dt="2026-04-13T02:39:22.678" v="3"/>
        <pc:sldMkLst>
          <pc:docMk/>
          <pc:sldMk cId="3950486210" sldId="596"/>
        </pc:sldMkLst>
      </pc:sldChg>
      <pc:sldChg chg="ord">
        <pc:chgData name="Michelle Wade-Albro" userId="18ab4863-33b1-449f-ac2d-53d4a97e3ca5" providerId="ADAL" clId="{77F0CF1C-583A-426F-B2CD-E7298164EAFF}" dt="2026-04-13T02:39:24.752" v="5"/>
        <pc:sldMkLst>
          <pc:docMk/>
          <pc:sldMk cId="2567450190" sldId="597"/>
        </pc:sldMkLst>
      </pc:sldChg>
      <pc:sldChg chg="ord">
        <pc:chgData name="Michelle Wade-Albro" userId="18ab4863-33b1-449f-ac2d-53d4a97e3ca5" providerId="ADAL" clId="{77F0CF1C-583A-426F-B2CD-E7298164EAFF}" dt="2026-04-13T02:39:26.660" v="7"/>
        <pc:sldMkLst>
          <pc:docMk/>
          <pc:sldMk cId="2862196586" sldId="598"/>
        </pc:sldMkLst>
      </pc:sldChg>
      <pc:sldChg chg="ord">
        <pc:chgData name="Michelle Wade-Albro" userId="18ab4863-33b1-449f-ac2d-53d4a97e3ca5" providerId="ADAL" clId="{77F0CF1C-583A-426F-B2CD-E7298164EAFF}" dt="2026-04-13T02:39:28.492" v="9"/>
        <pc:sldMkLst>
          <pc:docMk/>
          <pc:sldMk cId="2840182009" sldId="599"/>
        </pc:sldMkLst>
      </pc:sldChg>
      <pc:sldChg chg="ord">
        <pc:chgData name="Michelle Wade-Albro" userId="18ab4863-33b1-449f-ac2d-53d4a97e3ca5" providerId="ADAL" clId="{77F0CF1C-583A-426F-B2CD-E7298164EAFF}" dt="2026-04-13T02:42:21.248" v="52"/>
        <pc:sldMkLst>
          <pc:docMk/>
          <pc:sldMk cId="3525168863" sldId="600"/>
        </pc:sldMkLst>
      </pc:sldChg>
      <pc:sldChg chg="modSp add mod">
        <pc:chgData name="Michelle Wade-Albro" userId="18ab4863-33b1-449f-ac2d-53d4a97e3ca5" providerId="ADAL" clId="{77F0CF1C-583A-426F-B2CD-E7298164EAFF}" dt="2026-04-13T02:40:59.931" v="50" actId="1076"/>
        <pc:sldMkLst>
          <pc:docMk/>
          <pc:sldMk cId="3012998607" sldId="605"/>
        </pc:sldMkLst>
        <pc:spChg chg="mod">
          <ac:chgData name="Michelle Wade-Albro" userId="18ab4863-33b1-449f-ac2d-53d4a97e3ca5" providerId="ADAL" clId="{77F0CF1C-583A-426F-B2CD-E7298164EAFF}" dt="2026-04-13T02:40:59.931" v="50" actId="1076"/>
          <ac:spMkLst>
            <pc:docMk/>
            <pc:sldMk cId="3012998607" sldId="605"/>
            <ac:spMk id="2" creationId="{42BF5DBF-1AF8-7D11-D3DE-E2FBDBDC98EB}"/>
          </ac:spMkLst>
        </pc:spChg>
        <pc:picChg chg="mod">
          <ac:chgData name="Michelle Wade-Albro" userId="18ab4863-33b1-449f-ac2d-53d4a97e3ca5" providerId="ADAL" clId="{77F0CF1C-583A-426F-B2CD-E7298164EAFF}" dt="2026-04-13T02:40:52.391" v="49" actId="1076"/>
          <ac:picMkLst>
            <pc:docMk/>
            <pc:sldMk cId="3012998607" sldId="605"/>
            <ac:picMk id="4" creationId="{6D1B22D5-E2E8-EBE5-7744-EB14E580D303}"/>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529356-F81B-45A0-91B6-72B583CF7672}" type="doc">
      <dgm:prSet loTypeId="urn:microsoft.com/office/officeart/2008/layout/LinedList" loCatId="list" qsTypeId="urn:microsoft.com/office/officeart/2005/8/quickstyle/simple4" qsCatId="simple" csTypeId="urn:microsoft.com/office/officeart/2005/8/colors/accent5_2" csCatId="accent5" phldr="1"/>
      <dgm:spPr/>
      <dgm:t>
        <a:bodyPr/>
        <a:lstStyle/>
        <a:p>
          <a:endParaRPr lang="en-US"/>
        </a:p>
      </dgm:t>
    </dgm:pt>
    <dgm:pt modelId="{3FF35515-8B86-41CF-AA20-BE8492FA5B64}">
      <dgm:prSet/>
      <dgm:spPr/>
      <dgm:t>
        <a:bodyPr/>
        <a:lstStyle/>
        <a:p>
          <a:r>
            <a:rPr lang="en-US" b="1" dirty="0"/>
            <a:t>Director of Public Lands &amp; Recreation</a:t>
          </a:r>
        </a:p>
        <a:p>
          <a:r>
            <a:rPr lang="en-US" dirty="0"/>
            <a:t>Randy Rasmussen</a:t>
          </a:r>
        </a:p>
      </dgm:t>
    </dgm:pt>
    <dgm:pt modelId="{565CDD6C-3988-42DB-B401-FDD581B5F789}" type="parTrans" cxnId="{6876212B-198B-4A22-ADD3-E00F772A7BA3}">
      <dgm:prSet/>
      <dgm:spPr/>
      <dgm:t>
        <a:bodyPr/>
        <a:lstStyle/>
        <a:p>
          <a:endParaRPr lang="en-US"/>
        </a:p>
      </dgm:t>
    </dgm:pt>
    <dgm:pt modelId="{19CB55F6-392F-4215-91D1-76AF9C7C8C35}" type="sibTrans" cxnId="{6876212B-198B-4A22-ADD3-E00F772A7BA3}">
      <dgm:prSet/>
      <dgm:spPr/>
      <dgm:t>
        <a:bodyPr/>
        <a:lstStyle/>
        <a:p>
          <a:endParaRPr lang="en-US"/>
        </a:p>
      </dgm:t>
    </dgm:pt>
    <dgm:pt modelId="{372B975A-D0A0-4050-9931-85901401A552}">
      <dgm:prSet/>
      <dgm:spPr/>
      <dgm:t>
        <a:bodyPr/>
        <a:lstStyle/>
        <a:p>
          <a:r>
            <a:rPr lang="en-US" b="1" dirty="0"/>
            <a:t>Executive Administrator</a:t>
          </a:r>
        </a:p>
        <a:p>
          <a:r>
            <a:rPr lang="en-US" dirty="0"/>
            <a:t>Lakeside Administrative Services; Michelle Wade</a:t>
          </a:r>
        </a:p>
      </dgm:t>
    </dgm:pt>
    <dgm:pt modelId="{2D3AC76D-1519-443B-BA97-A4B40AB3A2CB}" type="parTrans" cxnId="{2B559588-D0EC-4706-BF45-51012571A554}">
      <dgm:prSet/>
      <dgm:spPr/>
      <dgm:t>
        <a:bodyPr/>
        <a:lstStyle/>
        <a:p>
          <a:endParaRPr lang="en-US"/>
        </a:p>
      </dgm:t>
    </dgm:pt>
    <dgm:pt modelId="{51B4B6F4-9845-470B-A1DD-3D238ABA3664}" type="sibTrans" cxnId="{2B559588-D0EC-4706-BF45-51012571A554}">
      <dgm:prSet/>
      <dgm:spPr/>
      <dgm:t>
        <a:bodyPr/>
        <a:lstStyle/>
        <a:p>
          <a:endParaRPr lang="en-US"/>
        </a:p>
      </dgm:t>
    </dgm:pt>
    <dgm:pt modelId="{DBE1EFF1-C200-4B53-B2C5-DCD0A10D70AA}" type="pres">
      <dgm:prSet presAssocID="{99529356-F81B-45A0-91B6-72B583CF7672}" presName="vert0" presStyleCnt="0">
        <dgm:presLayoutVars>
          <dgm:dir/>
          <dgm:animOne val="branch"/>
          <dgm:animLvl val="lvl"/>
        </dgm:presLayoutVars>
      </dgm:prSet>
      <dgm:spPr/>
    </dgm:pt>
    <dgm:pt modelId="{E193F6FF-B884-4509-91C1-9F49E86E68BA}" type="pres">
      <dgm:prSet presAssocID="{3FF35515-8B86-41CF-AA20-BE8492FA5B64}" presName="thickLine" presStyleLbl="alignNode1" presStyleIdx="0" presStyleCnt="2"/>
      <dgm:spPr/>
    </dgm:pt>
    <dgm:pt modelId="{54AEEF0D-6DB3-4950-8A54-97A38FD729FE}" type="pres">
      <dgm:prSet presAssocID="{3FF35515-8B86-41CF-AA20-BE8492FA5B64}" presName="horz1" presStyleCnt="0"/>
      <dgm:spPr/>
    </dgm:pt>
    <dgm:pt modelId="{6899AECA-A842-48D6-8364-F94965676735}" type="pres">
      <dgm:prSet presAssocID="{3FF35515-8B86-41CF-AA20-BE8492FA5B64}" presName="tx1" presStyleLbl="revTx" presStyleIdx="0" presStyleCnt="2"/>
      <dgm:spPr/>
    </dgm:pt>
    <dgm:pt modelId="{8EE028DB-22EF-4F1D-AF4D-F574CEB1813F}" type="pres">
      <dgm:prSet presAssocID="{3FF35515-8B86-41CF-AA20-BE8492FA5B64}" presName="vert1" presStyleCnt="0"/>
      <dgm:spPr/>
    </dgm:pt>
    <dgm:pt modelId="{D59A982A-5982-4341-8B94-37746C27A1FE}" type="pres">
      <dgm:prSet presAssocID="{372B975A-D0A0-4050-9931-85901401A552}" presName="thickLine" presStyleLbl="alignNode1" presStyleIdx="1" presStyleCnt="2"/>
      <dgm:spPr/>
    </dgm:pt>
    <dgm:pt modelId="{0D0D68AA-4414-4EBF-A084-8FD830273871}" type="pres">
      <dgm:prSet presAssocID="{372B975A-D0A0-4050-9931-85901401A552}" presName="horz1" presStyleCnt="0"/>
      <dgm:spPr/>
    </dgm:pt>
    <dgm:pt modelId="{20824570-A0ED-4843-930F-E13B5C31EACC}" type="pres">
      <dgm:prSet presAssocID="{372B975A-D0A0-4050-9931-85901401A552}" presName="tx1" presStyleLbl="revTx" presStyleIdx="1" presStyleCnt="2"/>
      <dgm:spPr/>
    </dgm:pt>
    <dgm:pt modelId="{F64E95B9-7E61-49F2-91FE-0000618938ED}" type="pres">
      <dgm:prSet presAssocID="{372B975A-D0A0-4050-9931-85901401A552}" presName="vert1" presStyleCnt="0"/>
      <dgm:spPr/>
    </dgm:pt>
  </dgm:ptLst>
  <dgm:cxnLst>
    <dgm:cxn modelId="{AE9F021B-223E-4B6C-91F0-7823A3A07882}" type="presOf" srcId="{372B975A-D0A0-4050-9931-85901401A552}" destId="{20824570-A0ED-4843-930F-E13B5C31EACC}" srcOrd="0" destOrd="0" presId="urn:microsoft.com/office/officeart/2008/layout/LinedList"/>
    <dgm:cxn modelId="{6876212B-198B-4A22-ADD3-E00F772A7BA3}" srcId="{99529356-F81B-45A0-91B6-72B583CF7672}" destId="{3FF35515-8B86-41CF-AA20-BE8492FA5B64}" srcOrd="0" destOrd="0" parTransId="{565CDD6C-3988-42DB-B401-FDD581B5F789}" sibTransId="{19CB55F6-392F-4215-91D1-76AF9C7C8C35}"/>
    <dgm:cxn modelId="{2B559588-D0EC-4706-BF45-51012571A554}" srcId="{99529356-F81B-45A0-91B6-72B583CF7672}" destId="{372B975A-D0A0-4050-9931-85901401A552}" srcOrd="1" destOrd="0" parTransId="{2D3AC76D-1519-443B-BA97-A4B40AB3A2CB}" sibTransId="{51B4B6F4-9845-470B-A1DD-3D238ABA3664}"/>
    <dgm:cxn modelId="{4E38D596-00A1-4B9E-816F-28957358AD97}" type="presOf" srcId="{3FF35515-8B86-41CF-AA20-BE8492FA5B64}" destId="{6899AECA-A842-48D6-8364-F94965676735}" srcOrd="0" destOrd="0" presId="urn:microsoft.com/office/officeart/2008/layout/LinedList"/>
    <dgm:cxn modelId="{46F001EB-EC3C-4788-8728-7FD9A1AAADB8}" type="presOf" srcId="{99529356-F81B-45A0-91B6-72B583CF7672}" destId="{DBE1EFF1-C200-4B53-B2C5-DCD0A10D70AA}" srcOrd="0" destOrd="0" presId="urn:microsoft.com/office/officeart/2008/layout/LinedList"/>
    <dgm:cxn modelId="{EBD25A1E-6797-49EB-A1F7-BE8906FD87FF}" type="presParOf" srcId="{DBE1EFF1-C200-4B53-B2C5-DCD0A10D70AA}" destId="{E193F6FF-B884-4509-91C1-9F49E86E68BA}" srcOrd="0" destOrd="0" presId="urn:microsoft.com/office/officeart/2008/layout/LinedList"/>
    <dgm:cxn modelId="{DB730A31-AFDD-45DD-993A-77D3AF03BE70}" type="presParOf" srcId="{DBE1EFF1-C200-4B53-B2C5-DCD0A10D70AA}" destId="{54AEEF0D-6DB3-4950-8A54-97A38FD729FE}" srcOrd="1" destOrd="0" presId="urn:microsoft.com/office/officeart/2008/layout/LinedList"/>
    <dgm:cxn modelId="{F8B30065-0D7C-42CB-98CD-BA3051F799C0}" type="presParOf" srcId="{54AEEF0D-6DB3-4950-8A54-97A38FD729FE}" destId="{6899AECA-A842-48D6-8364-F94965676735}" srcOrd="0" destOrd="0" presId="urn:microsoft.com/office/officeart/2008/layout/LinedList"/>
    <dgm:cxn modelId="{8FBFE89B-982A-4A9B-A635-630B3E6EC28D}" type="presParOf" srcId="{54AEEF0D-6DB3-4950-8A54-97A38FD729FE}" destId="{8EE028DB-22EF-4F1D-AF4D-F574CEB1813F}" srcOrd="1" destOrd="0" presId="urn:microsoft.com/office/officeart/2008/layout/LinedList"/>
    <dgm:cxn modelId="{DB552F76-72E6-4299-875F-DB6749488854}" type="presParOf" srcId="{DBE1EFF1-C200-4B53-B2C5-DCD0A10D70AA}" destId="{D59A982A-5982-4341-8B94-37746C27A1FE}" srcOrd="2" destOrd="0" presId="urn:microsoft.com/office/officeart/2008/layout/LinedList"/>
    <dgm:cxn modelId="{77C7D50C-4B2A-42F0-8ED0-BE3E08076851}" type="presParOf" srcId="{DBE1EFF1-C200-4B53-B2C5-DCD0A10D70AA}" destId="{0D0D68AA-4414-4EBF-A084-8FD830273871}" srcOrd="3" destOrd="0" presId="urn:microsoft.com/office/officeart/2008/layout/LinedList"/>
    <dgm:cxn modelId="{EDB11303-8FF7-40B4-998D-0022AB2FFE3B}" type="presParOf" srcId="{0D0D68AA-4414-4EBF-A084-8FD830273871}" destId="{20824570-A0ED-4843-930F-E13B5C31EACC}" srcOrd="0" destOrd="0" presId="urn:microsoft.com/office/officeart/2008/layout/LinedList"/>
    <dgm:cxn modelId="{69D34A9C-836E-41E9-944F-736B901A49A2}" type="presParOf" srcId="{0D0D68AA-4414-4EBF-A084-8FD830273871}" destId="{F64E95B9-7E61-49F2-91FE-0000618938ED}"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93F6FF-B884-4509-91C1-9F49E86E68BA}">
      <dsp:nvSpPr>
        <dsp:cNvPr id="0" name=""/>
        <dsp:cNvSpPr/>
      </dsp:nvSpPr>
      <dsp:spPr>
        <a:xfrm>
          <a:off x="0" y="0"/>
          <a:ext cx="3139764" cy="0"/>
        </a:xfrm>
        <a:prstGeom prst="lin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6899AECA-A842-48D6-8364-F94965676735}">
      <dsp:nvSpPr>
        <dsp:cNvPr id="0" name=""/>
        <dsp:cNvSpPr/>
      </dsp:nvSpPr>
      <dsp:spPr>
        <a:xfrm>
          <a:off x="0" y="0"/>
          <a:ext cx="3139764" cy="20797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kern="1200" dirty="0"/>
            <a:t>Director of Public Lands &amp; Recreation</a:t>
          </a:r>
        </a:p>
        <a:p>
          <a:pPr marL="0" lvl="0" indent="0" algn="l" defTabSz="1066800">
            <a:lnSpc>
              <a:spcPct val="90000"/>
            </a:lnSpc>
            <a:spcBef>
              <a:spcPct val="0"/>
            </a:spcBef>
            <a:spcAft>
              <a:spcPct val="35000"/>
            </a:spcAft>
            <a:buNone/>
          </a:pPr>
          <a:r>
            <a:rPr lang="en-US" sz="2400" kern="1200" dirty="0"/>
            <a:t>Randy Rasmussen</a:t>
          </a:r>
        </a:p>
      </dsp:txBody>
      <dsp:txXfrm>
        <a:off x="0" y="0"/>
        <a:ext cx="3139764" cy="2079767"/>
      </dsp:txXfrm>
    </dsp:sp>
    <dsp:sp modelId="{D59A982A-5982-4341-8B94-37746C27A1FE}">
      <dsp:nvSpPr>
        <dsp:cNvPr id="0" name=""/>
        <dsp:cNvSpPr/>
      </dsp:nvSpPr>
      <dsp:spPr>
        <a:xfrm>
          <a:off x="0" y="2079767"/>
          <a:ext cx="3139764" cy="0"/>
        </a:xfrm>
        <a:prstGeom prst="lin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20824570-A0ED-4843-930F-E13B5C31EACC}">
      <dsp:nvSpPr>
        <dsp:cNvPr id="0" name=""/>
        <dsp:cNvSpPr/>
      </dsp:nvSpPr>
      <dsp:spPr>
        <a:xfrm>
          <a:off x="0" y="2079767"/>
          <a:ext cx="3139764" cy="20797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kern="1200" dirty="0"/>
            <a:t>Executive Administrator</a:t>
          </a:r>
        </a:p>
        <a:p>
          <a:pPr marL="0" lvl="0" indent="0" algn="l" defTabSz="1066800">
            <a:lnSpc>
              <a:spcPct val="90000"/>
            </a:lnSpc>
            <a:spcBef>
              <a:spcPct val="0"/>
            </a:spcBef>
            <a:spcAft>
              <a:spcPct val="35000"/>
            </a:spcAft>
            <a:buNone/>
          </a:pPr>
          <a:r>
            <a:rPr lang="en-US" sz="2400" kern="1200" dirty="0"/>
            <a:t>Lakeside Administrative Services; Michelle Wade</a:t>
          </a:r>
        </a:p>
      </dsp:txBody>
      <dsp:txXfrm>
        <a:off x="0" y="2079767"/>
        <a:ext cx="3139764" cy="2079767"/>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57200" y="719138"/>
            <a:ext cx="6402388"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31520" y="4560570"/>
            <a:ext cx="5852160" cy="4320540"/>
          </a:xfrm>
          <a:prstGeom prst="rect">
            <a:avLst/>
          </a:prstGeom>
          <a:noFill/>
          <a:ln>
            <a:noFill/>
          </a:ln>
        </p:spPr>
        <p:txBody>
          <a:bodyPr spcFirstLastPara="1" wrap="square" lIns="96637" tIns="96637" rIns="96637" bIns="96637"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youtube.com/playlist?list=PLaa4AvQSuPREFMVHMI09oRSN8HT3-ULF3"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youtu.be/en0P9oftCEc?si=ZF1Ln5MeqXupKiU8"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Colleen</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d094cd4da3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d094cd4da3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7ebc5791aa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7ebc5791aa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notes"/>
          <p:cNvSpPr txBox="1">
            <a:spLocks noGrp="1"/>
          </p:cNvSpPr>
          <p:nvPr>
            <p:ph type="body" idx="1"/>
          </p:nvPr>
        </p:nvSpPr>
        <p:spPr>
          <a:xfrm>
            <a:off x="715617" y="4544830"/>
            <a:ext cx="5724939" cy="3718498"/>
          </a:xfrm>
          <a:prstGeom prst="rect">
            <a:avLst/>
          </a:prstGeom>
          <a:noFill/>
          <a:ln>
            <a:noFill/>
          </a:ln>
        </p:spPr>
        <p:txBody>
          <a:bodyPr spcFirstLastPara="1" wrap="square" lIns="94835" tIns="47405" rIns="94835" bIns="47405" anchor="t" anchorCtr="0">
            <a:noAutofit/>
          </a:bodyPr>
          <a:lstStyle/>
          <a:p>
            <a:pPr marL="0" indent="0">
              <a:buClr>
                <a:schemeClr val="dk1"/>
              </a:buClr>
              <a:buSzPts val="1200"/>
              <a:buNone/>
            </a:pPr>
            <a:endParaRPr/>
          </a:p>
        </p:txBody>
      </p:sp>
      <p:sp>
        <p:nvSpPr>
          <p:cNvPr id="166" name="Google Shape;166;p1:notes"/>
          <p:cNvSpPr>
            <a:spLocks noGrp="1" noRot="1" noChangeAspect="1"/>
          </p:cNvSpPr>
          <p:nvPr>
            <p:ph type="sldImg" idx="2"/>
          </p:nvPr>
        </p:nvSpPr>
        <p:spPr>
          <a:xfrm>
            <a:off x="746125" y="1181100"/>
            <a:ext cx="5664200" cy="3186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bce84f3916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bce84f3916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Colleen</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3bce84f3916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3bce84f3916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Colleen &amp; Mack</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3bce84f3916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3bce84f3916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BCHA developed the leave no trace principles with LNT based on these “light on the land” principles established by first BCHA members. While many of our chapters use LNT still, we are also developing public educational materials that go beyond the LNT information about horses in the back and front country</a:t>
            </a:r>
            <a:endParaRPr/>
          </a:p>
          <a:p>
            <a:pPr marL="0" lvl="0" indent="0" algn="l" rtl="0">
              <a:spcBef>
                <a:spcPts val="0"/>
              </a:spcBef>
              <a:spcAft>
                <a:spcPts val="0"/>
              </a:spcAft>
              <a:buNone/>
            </a:pPr>
            <a:r>
              <a:rPr lang="en"/>
              <a:t>Responsible travel with horses and mules</a:t>
            </a:r>
            <a:endParaRPr/>
          </a:p>
          <a:p>
            <a:pPr marL="0" lvl="0" indent="0" algn="l" rtl="0">
              <a:spcBef>
                <a:spcPts val="0"/>
              </a:spcBef>
              <a:spcAft>
                <a:spcPts val="0"/>
              </a:spcAft>
              <a:buNone/>
            </a:pPr>
            <a:r>
              <a:rPr lang="en"/>
              <a:t>Protecting trails and wilderness</a:t>
            </a:r>
            <a:endParaRPr/>
          </a:p>
          <a:p>
            <a:pPr marL="0" lvl="0" indent="0" algn="l" rtl="0">
              <a:spcBef>
                <a:spcPts val="0"/>
              </a:spcBef>
              <a:spcAft>
                <a:spcPts val="0"/>
              </a:spcAft>
              <a:buNone/>
            </a:pPr>
            <a:r>
              <a:rPr lang="en"/>
              <a:t>Colleen</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3c5290e3fe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3c5290e3fe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Light on the Land Playlist: </a:t>
            </a:r>
            <a:r>
              <a:rPr lang="en" u="sng">
                <a:solidFill>
                  <a:schemeClr val="hlink"/>
                </a:solidFill>
                <a:hlinkClick r:id="rId3"/>
              </a:rPr>
              <a:t>https://www.youtube.com/playlist?list=PLaa4AvQSuPREFMVHMI09oRSN8HT3-ULF3</a:t>
            </a:r>
            <a:r>
              <a:rPr lang="en"/>
              <a:t> </a:t>
            </a:r>
            <a:endParaRPr/>
          </a:p>
          <a:p>
            <a:pPr marL="0" lvl="0" indent="0" algn="l" rtl="0">
              <a:spcBef>
                <a:spcPts val="0"/>
              </a:spcBef>
              <a:spcAft>
                <a:spcPts val="0"/>
              </a:spcAft>
              <a:buNone/>
            </a:pPr>
            <a:r>
              <a:rPr lang="en"/>
              <a:t>Camp cooking: </a:t>
            </a:r>
            <a:r>
              <a:rPr lang="en" u="sng">
                <a:solidFill>
                  <a:schemeClr val="hlink"/>
                </a:solidFill>
                <a:hlinkClick r:id="rId4"/>
              </a:rPr>
              <a:t>https://youtu.be/en0P9oftCEc?si=ZF1Ln5MeqXupKiU8</a:t>
            </a:r>
            <a:r>
              <a:rPr lang="en"/>
              <a:t> </a:t>
            </a:r>
            <a:endParaRPr/>
          </a:p>
          <a:p>
            <a:pPr marL="0" lvl="0" indent="0" algn="l" rtl="0">
              <a:spcBef>
                <a:spcPts val="0"/>
              </a:spcBef>
              <a:spcAft>
                <a:spcPts val="0"/>
              </a:spcAft>
              <a:buNone/>
            </a:pPr>
            <a:r>
              <a:rPr lang="en"/>
              <a:t>Colleen</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3cecdeae427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3cecdeae427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d094cd4da3_0_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d094cd4da3_0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d094cd4da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d094cd4da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3FFEB-6C77-7B32-753C-3A4DD7CC40CD}"/>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FD35B8F6-9C2E-34C3-5F5B-A8A2CD0B80CF}"/>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0E35C1D5-EDD4-CE42-825A-2E2F96707FF0}"/>
              </a:ext>
            </a:extLst>
          </p:cNvPr>
          <p:cNvSpPr>
            <a:spLocks noGrp="1"/>
          </p:cNvSpPr>
          <p:nvPr>
            <p:ph type="dt" sz="half" idx="10"/>
          </p:nvPr>
        </p:nvSpPr>
        <p:spPr/>
        <p:txBody>
          <a:bodyPr/>
          <a:lstStyle/>
          <a:p>
            <a:fld id="{67C21429-9B24-4D68-88D2-6B7F87FBC2FF}" type="datetimeFigureOut">
              <a:rPr lang="en-US" smtClean="0"/>
              <a:t>4/12/2026</a:t>
            </a:fld>
            <a:endParaRPr lang="en-US"/>
          </a:p>
        </p:txBody>
      </p:sp>
      <p:sp>
        <p:nvSpPr>
          <p:cNvPr id="5" name="Footer Placeholder 4">
            <a:extLst>
              <a:ext uri="{FF2B5EF4-FFF2-40B4-BE49-F238E27FC236}">
                <a16:creationId xmlns:a16="http://schemas.microsoft.com/office/drawing/2014/main" id="{5F119C01-B765-5A3E-6C97-C209123215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EB54CD-4FB8-ED6B-EEAE-0AC99CF2370C}"/>
              </a:ext>
            </a:extLst>
          </p:cNvPr>
          <p:cNvSpPr>
            <a:spLocks noGrp="1"/>
          </p:cNvSpPr>
          <p:nvPr>
            <p:ph type="sldNum" sz="quarter" idx="12"/>
          </p:nvPr>
        </p:nvSpPr>
        <p:spPr/>
        <p:txBody>
          <a:bodyPr/>
          <a:lstStyle/>
          <a:p>
            <a:fld id="{C371BB85-1A29-4503-A4D4-3C403FEC3B23}" type="slidenum">
              <a:rPr lang="en-US" smtClean="0"/>
              <a:t>‹#›</a:t>
            </a:fld>
            <a:endParaRPr lang="en-US"/>
          </a:p>
        </p:txBody>
      </p:sp>
    </p:spTree>
    <p:extLst>
      <p:ext uri="{BB962C8B-B14F-4D97-AF65-F5344CB8AC3E}">
        <p14:creationId xmlns:p14="http://schemas.microsoft.com/office/powerpoint/2010/main" val="39097122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C23CE-B01C-A345-020D-B2E93B3718A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0F00FE-3CF2-374B-8508-3C1D4E745F5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BBBED4-D14D-CB56-9CF9-7780959BE3D9}"/>
              </a:ext>
            </a:extLst>
          </p:cNvPr>
          <p:cNvSpPr>
            <a:spLocks noGrp="1"/>
          </p:cNvSpPr>
          <p:nvPr>
            <p:ph type="dt" sz="half" idx="10"/>
          </p:nvPr>
        </p:nvSpPr>
        <p:spPr/>
        <p:txBody>
          <a:bodyPr/>
          <a:lstStyle/>
          <a:p>
            <a:fld id="{67C21429-9B24-4D68-88D2-6B7F87FBC2FF}" type="datetimeFigureOut">
              <a:rPr lang="en-US" smtClean="0"/>
              <a:t>4/12/2026</a:t>
            </a:fld>
            <a:endParaRPr lang="en-US"/>
          </a:p>
        </p:txBody>
      </p:sp>
      <p:sp>
        <p:nvSpPr>
          <p:cNvPr id="5" name="Footer Placeholder 4">
            <a:extLst>
              <a:ext uri="{FF2B5EF4-FFF2-40B4-BE49-F238E27FC236}">
                <a16:creationId xmlns:a16="http://schemas.microsoft.com/office/drawing/2014/main" id="{4794B194-D9F9-5B7E-4EAD-7D5DB6DB4D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91E298-1B21-46CB-A791-2C4327B4E8F2}"/>
              </a:ext>
            </a:extLst>
          </p:cNvPr>
          <p:cNvSpPr>
            <a:spLocks noGrp="1"/>
          </p:cNvSpPr>
          <p:nvPr>
            <p:ph type="sldNum" sz="quarter" idx="12"/>
          </p:nvPr>
        </p:nvSpPr>
        <p:spPr/>
        <p:txBody>
          <a:bodyPr/>
          <a:lstStyle/>
          <a:p>
            <a:fld id="{C371BB85-1A29-4503-A4D4-3C403FEC3B23}" type="slidenum">
              <a:rPr lang="en-US" smtClean="0"/>
              <a:t>‹#›</a:t>
            </a:fld>
            <a:endParaRPr lang="en-US"/>
          </a:p>
        </p:txBody>
      </p:sp>
    </p:spTree>
    <p:extLst>
      <p:ext uri="{BB962C8B-B14F-4D97-AF65-F5344CB8AC3E}">
        <p14:creationId xmlns:p14="http://schemas.microsoft.com/office/powerpoint/2010/main" val="36204176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EF246-3BAE-9F3F-40D1-1E910BFAEB26}"/>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6D325E42-9062-9D4F-2C9B-7FCB530F83FE}"/>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BD80930-6580-C370-3A6B-CBCC97EAA8A1}"/>
              </a:ext>
            </a:extLst>
          </p:cNvPr>
          <p:cNvSpPr>
            <a:spLocks noGrp="1"/>
          </p:cNvSpPr>
          <p:nvPr>
            <p:ph type="dt" sz="half" idx="10"/>
          </p:nvPr>
        </p:nvSpPr>
        <p:spPr/>
        <p:txBody>
          <a:bodyPr/>
          <a:lstStyle/>
          <a:p>
            <a:fld id="{67C21429-9B24-4D68-88D2-6B7F87FBC2FF}" type="datetimeFigureOut">
              <a:rPr lang="en-US" smtClean="0"/>
              <a:t>4/12/2026</a:t>
            </a:fld>
            <a:endParaRPr lang="en-US"/>
          </a:p>
        </p:txBody>
      </p:sp>
      <p:sp>
        <p:nvSpPr>
          <p:cNvPr id="5" name="Footer Placeholder 4">
            <a:extLst>
              <a:ext uri="{FF2B5EF4-FFF2-40B4-BE49-F238E27FC236}">
                <a16:creationId xmlns:a16="http://schemas.microsoft.com/office/drawing/2014/main" id="{174D3AB5-5FC2-C820-827B-E0DE92E24F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8DC664-5B8E-6FCF-B02F-9190DA2913BD}"/>
              </a:ext>
            </a:extLst>
          </p:cNvPr>
          <p:cNvSpPr>
            <a:spLocks noGrp="1"/>
          </p:cNvSpPr>
          <p:nvPr>
            <p:ph type="sldNum" sz="quarter" idx="12"/>
          </p:nvPr>
        </p:nvSpPr>
        <p:spPr/>
        <p:txBody>
          <a:bodyPr/>
          <a:lstStyle/>
          <a:p>
            <a:fld id="{C371BB85-1A29-4503-A4D4-3C403FEC3B23}" type="slidenum">
              <a:rPr lang="en-US" smtClean="0"/>
              <a:t>‹#›</a:t>
            </a:fld>
            <a:endParaRPr lang="en-US"/>
          </a:p>
        </p:txBody>
      </p:sp>
    </p:spTree>
    <p:extLst>
      <p:ext uri="{BB962C8B-B14F-4D97-AF65-F5344CB8AC3E}">
        <p14:creationId xmlns:p14="http://schemas.microsoft.com/office/powerpoint/2010/main" val="32730492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B0005-2816-1593-F75E-74E253ABD9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FB1001E-DEF0-3FEB-2AC5-27B4340579BC}"/>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6B7BBCE-3F2C-16EB-1912-1E8E95BB0930}"/>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F7E3D33-2CFF-F9EB-4063-B87C71C97C82}"/>
              </a:ext>
            </a:extLst>
          </p:cNvPr>
          <p:cNvSpPr>
            <a:spLocks noGrp="1"/>
          </p:cNvSpPr>
          <p:nvPr>
            <p:ph type="dt" sz="half" idx="10"/>
          </p:nvPr>
        </p:nvSpPr>
        <p:spPr/>
        <p:txBody>
          <a:bodyPr/>
          <a:lstStyle/>
          <a:p>
            <a:fld id="{67C21429-9B24-4D68-88D2-6B7F87FBC2FF}" type="datetimeFigureOut">
              <a:rPr lang="en-US" smtClean="0"/>
              <a:t>4/12/2026</a:t>
            </a:fld>
            <a:endParaRPr lang="en-US"/>
          </a:p>
        </p:txBody>
      </p:sp>
      <p:sp>
        <p:nvSpPr>
          <p:cNvPr id="6" name="Footer Placeholder 5">
            <a:extLst>
              <a:ext uri="{FF2B5EF4-FFF2-40B4-BE49-F238E27FC236}">
                <a16:creationId xmlns:a16="http://schemas.microsoft.com/office/drawing/2014/main" id="{02C19BB7-2382-9F81-9492-8D6A864708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BE9727-6307-C659-6593-DDFC652255E7}"/>
              </a:ext>
            </a:extLst>
          </p:cNvPr>
          <p:cNvSpPr>
            <a:spLocks noGrp="1"/>
          </p:cNvSpPr>
          <p:nvPr>
            <p:ph type="sldNum" sz="quarter" idx="12"/>
          </p:nvPr>
        </p:nvSpPr>
        <p:spPr/>
        <p:txBody>
          <a:bodyPr/>
          <a:lstStyle/>
          <a:p>
            <a:fld id="{C371BB85-1A29-4503-A4D4-3C403FEC3B23}" type="slidenum">
              <a:rPr lang="en-US" smtClean="0"/>
              <a:t>‹#›</a:t>
            </a:fld>
            <a:endParaRPr lang="en-US"/>
          </a:p>
        </p:txBody>
      </p:sp>
    </p:spTree>
    <p:extLst>
      <p:ext uri="{BB962C8B-B14F-4D97-AF65-F5344CB8AC3E}">
        <p14:creationId xmlns:p14="http://schemas.microsoft.com/office/powerpoint/2010/main" val="33081967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F190B-4F91-2F15-536D-C1A95F11CE53}"/>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A68A783A-4536-0593-4909-D3610A9E610F}"/>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BDF7C6C6-B8AA-B56B-6322-B3116D1E360E}"/>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0C9BFC7-26C2-84E9-5EBD-478A0DA283F8}"/>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C0122C3F-D769-0306-4F53-6184C56EEA44}"/>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7FAEEC9-DD5B-7856-C534-997E1A7C2A5E}"/>
              </a:ext>
            </a:extLst>
          </p:cNvPr>
          <p:cNvSpPr>
            <a:spLocks noGrp="1"/>
          </p:cNvSpPr>
          <p:nvPr>
            <p:ph type="dt" sz="half" idx="10"/>
          </p:nvPr>
        </p:nvSpPr>
        <p:spPr/>
        <p:txBody>
          <a:bodyPr/>
          <a:lstStyle/>
          <a:p>
            <a:fld id="{67C21429-9B24-4D68-88D2-6B7F87FBC2FF}" type="datetimeFigureOut">
              <a:rPr lang="en-US" smtClean="0"/>
              <a:t>4/12/2026</a:t>
            </a:fld>
            <a:endParaRPr lang="en-US"/>
          </a:p>
        </p:txBody>
      </p:sp>
      <p:sp>
        <p:nvSpPr>
          <p:cNvPr id="8" name="Footer Placeholder 7">
            <a:extLst>
              <a:ext uri="{FF2B5EF4-FFF2-40B4-BE49-F238E27FC236}">
                <a16:creationId xmlns:a16="http://schemas.microsoft.com/office/drawing/2014/main" id="{E4AD26D2-2375-8283-7F80-64A93946B1C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FB731E7-23B2-0976-D46F-D3A9417FAFA7}"/>
              </a:ext>
            </a:extLst>
          </p:cNvPr>
          <p:cNvSpPr>
            <a:spLocks noGrp="1"/>
          </p:cNvSpPr>
          <p:nvPr>
            <p:ph type="sldNum" sz="quarter" idx="12"/>
          </p:nvPr>
        </p:nvSpPr>
        <p:spPr/>
        <p:txBody>
          <a:bodyPr/>
          <a:lstStyle/>
          <a:p>
            <a:fld id="{C371BB85-1A29-4503-A4D4-3C403FEC3B23}" type="slidenum">
              <a:rPr lang="en-US" smtClean="0"/>
              <a:t>‹#›</a:t>
            </a:fld>
            <a:endParaRPr lang="en-US"/>
          </a:p>
        </p:txBody>
      </p:sp>
    </p:spTree>
    <p:extLst>
      <p:ext uri="{BB962C8B-B14F-4D97-AF65-F5344CB8AC3E}">
        <p14:creationId xmlns:p14="http://schemas.microsoft.com/office/powerpoint/2010/main" val="440505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40954-C2BA-83E6-D43B-F927407525D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84E4354-E51C-FCD3-34A6-9F3129D82934}"/>
              </a:ext>
            </a:extLst>
          </p:cNvPr>
          <p:cNvSpPr>
            <a:spLocks noGrp="1"/>
          </p:cNvSpPr>
          <p:nvPr>
            <p:ph type="dt" sz="half" idx="10"/>
          </p:nvPr>
        </p:nvSpPr>
        <p:spPr/>
        <p:txBody>
          <a:bodyPr/>
          <a:lstStyle/>
          <a:p>
            <a:fld id="{67C21429-9B24-4D68-88D2-6B7F87FBC2FF}" type="datetimeFigureOut">
              <a:rPr lang="en-US" smtClean="0"/>
              <a:t>4/12/2026</a:t>
            </a:fld>
            <a:endParaRPr lang="en-US"/>
          </a:p>
        </p:txBody>
      </p:sp>
      <p:sp>
        <p:nvSpPr>
          <p:cNvPr id="4" name="Footer Placeholder 3">
            <a:extLst>
              <a:ext uri="{FF2B5EF4-FFF2-40B4-BE49-F238E27FC236}">
                <a16:creationId xmlns:a16="http://schemas.microsoft.com/office/drawing/2014/main" id="{C3EC8CCB-7178-E536-3EAC-6EF2B3ECEBE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ED008F2-684F-D047-440C-449F96818A67}"/>
              </a:ext>
            </a:extLst>
          </p:cNvPr>
          <p:cNvSpPr>
            <a:spLocks noGrp="1"/>
          </p:cNvSpPr>
          <p:nvPr>
            <p:ph type="sldNum" sz="quarter" idx="12"/>
          </p:nvPr>
        </p:nvSpPr>
        <p:spPr/>
        <p:txBody>
          <a:bodyPr/>
          <a:lstStyle/>
          <a:p>
            <a:fld id="{C371BB85-1A29-4503-A4D4-3C403FEC3B23}" type="slidenum">
              <a:rPr lang="en-US" smtClean="0"/>
              <a:t>‹#›</a:t>
            </a:fld>
            <a:endParaRPr lang="en-US"/>
          </a:p>
        </p:txBody>
      </p:sp>
    </p:spTree>
    <p:extLst>
      <p:ext uri="{BB962C8B-B14F-4D97-AF65-F5344CB8AC3E}">
        <p14:creationId xmlns:p14="http://schemas.microsoft.com/office/powerpoint/2010/main" val="38233344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531823-28C4-83AC-F466-B137D6A0C758}"/>
              </a:ext>
            </a:extLst>
          </p:cNvPr>
          <p:cNvSpPr>
            <a:spLocks noGrp="1"/>
          </p:cNvSpPr>
          <p:nvPr>
            <p:ph type="dt" sz="half" idx="10"/>
          </p:nvPr>
        </p:nvSpPr>
        <p:spPr/>
        <p:txBody>
          <a:bodyPr/>
          <a:lstStyle/>
          <a:p>
            <a:fld id="{67C21429-9B24-4D68-88D2-6B7F87FBC2FF}" type="datetimeFigureOut">
              <a:rPr lang="en-US" smtClean="0"/>
              <a:t>4/12/2026</a:t>
            </a:fld>
            <a:endParaRPr lang="en-US"/>
          </a:p>
        </p:txBody>
      </p:sp>
      <p:sp>
        <p:nvSpPr>
          <p:cNvPr id="3" name="Footer Placeholder 2">
            <a:extLst>
              <a:ext uri="{FF2B5EF4-FFF2-40B4-BE49-F238E27FC236}">
                <a16:creationId xmlns:a16="http://schemas.microsoft.com/office/drawing/2014/main" id="{E6880052-57CD-6E1D-B5E5-ABEEA677821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DA18DCB-54C8-40EF-BE77-B2BC52DB5A78}"/>
              </a:ext>
            </a:extLst>
          </p:cNvPr>
          <p:cNvSpPr>
            <a:spLocks noGrp="1"/>
          </p:cNvSpPr>
          <p:nvPr>
            <p:ph type="sldNum" sz="quarter" idx="12"/>
          </p:nvPr>
        </p:nvSpPr>
        <p:spPr/>
        <p:txBody>
          <a:bodyPr/>
          <a:lstStyle/>
          <a:p>
            <a:fld id="{C371BB85-1A29-4503-A4D4-3C403FEC3B23}" type="slidenum">
              <a:rPr lang="en-US" smtClean="0"/>
              <a:t>‹#›</a:t>
            </a:fld>
            <a:endParaRPr lang="en-US"/>
          </a:p>
        </p:txBody>
      </p:sp>
    </p:spTree>
    <p:extLst>
      <p:ext uri="{BB962C8B-B14F-4D97-AF65-F5344CB8AC3E}">
        <p14:creationId xmlns:p14="http://schemas.microsoft.com/office/powerpoint/2010/main" val="7307409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B600E-2FCD-D952-5F42-2F2A34E87DEC}"/>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748C3820-1D61-FB6C-E755-B7B28085272C}"/>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D47F41E-6B54-8125-F9BF-C2495155B283}"/>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15AA21FC-E991-03E2-820F-06EBEB16D8D2}"/>
              </a:ext>
            </a:extLst>
          </p:cNvPr>
          <p:cNvSpPr>
            <a:spLocks noGrp="1"/>
          </p:cNvSpPr>
          <p:nvPr>
            <p:ph type="dt" sz="half" idx="10"/>
          </p:nvPr>
        </p:nvSpPr>
        <p:spPr/>
        <p:txBody>
          <a:bodyPr/>
          <a:lstStyle/>
          <a:p>
            <a:fld id="{67C21429-9B24-4D68-88D2-6B7F87FBC2FF}" type="datetimeFigureOut">
              <a:rPr lang="en-US" smtClean="0"/>
              <a:t>4/12/2026</a:t>
            </a:fld>
            <a:endParaRPr lang="en-US"/>
          </a:p>
        </p:txBody>
      </p:sp>
      <p:sp>
        <p:nvSpPr>
          <p:cNvPr id="6" name="Footer Placeholder 5">
            <a:extLst>
              <a:ext uri="{FF2B5EF4-FFF2-40B4-BE49-F238E27FC236}">
                <a16:creationId xmlns:a16="http://schemas.microsoft.com/office/drawing/2014/main" id="{C8A97C75-5D43-CCEA-7A58-237E03015B6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BE3F318-D2C4-17BD-B1BF-8EF9ED901BA4}"/>
              </a:ext>
            </a:extLst>
          </p:cNvPr>
          <p:cNvSpPr>
            <a:spLocks noGrp="1"/>
          </p:cNvSpPr>
          <p:nvPr>
            <p:ph type="sldNum" sz="quarter" idx="12"/>
          </p:nvPr>
        </p:nvSpPr>
        <p:spPr/>
        <p:txBody>
          <a:bodyPr/>
          <a:lstStyle/>
          <a:p>
            <a:fld id="{C371BB85-1A29-4503-A4D4-3C403FEC3B23}" type="slidenum">
              <a:rPr lang="en-US" smtClean="0"/>
              <a:t>‹#›</a:t>
            </a:fld>
            <a:endParaRPr lang="en-US"/>
          </a:p>
        </p:txBody>
      </p:sp>
    </p:spTree>
    <p:extLst>
      <p:ext uri="{BB962C8B-B14F-4D97-AF65-F5344CB8AC3E}">
        <p14:creationId xmlns:p14="http://schemas.microsoft.com/office/powerpoint/2010/main" val="1845764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A23F5-0ECA-7595-8804-93DCA6BCAFFC}"/>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42F0BF3B-A6DB-5B3D-BFE7-3C7357B85BBB}"/>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530E694A-645B-0314-6F7F-D927D2BB485C}"/>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5398F4F0-A6BC-8A1E-895D-0AA5085129D1}"/>
              </a:ext>
            </a:extLst>
          </p:cNvPr>
          <p:cNvSpPr>
            <a:spLocks noGrp="1"/>
          </p:cNvSpPr>
          <p:nvPr>
            <p:ph type="dt" sz="half" idx="10"/>
          </p:nvPr>
        </p:nvSpPr>
        <p:spPr/>
        <p:txBody>
          <a:bodyPr/>
          <a:lstStyle/>
          <a:p>
            <a:fld id="{67C21429-9B24-4D68-88D2-6B7F87FBC2FF}" type="datetimeFigureOut">
              <a:rPr lang="en-US" smtClean="0"/>
              <a:t>4/12/2026</a:t>
            </a:fld>
            <a:endParaRPr lang="en-US"/>
          </a:p>
        </p:txBody>
      </p:sp>
      <p:sp>
        <p:nvSpPr>
          <p:cNvPr id="6" name="Footer Placeholder 5">
            <a:extLst>
              <a:ext uri="{FF2B5EF4-FFF2-40B4-BE49-F238E27FC236}">
                <a16:creationId xmlns:a16="http://schemas.microsoft.com/office/drawing/2014/main" id="{E643A33A-398D-A915-5877-E35C292ED2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47511A-2379-D8A9-54A6-60225270C5EE}"/>
              </a:ext>
            </a:extLst>
          </p:cNvPr>
          <p:cNvSpPr>
            <a:spLocks noGrp="1"/>
          </p:cNvSpPr>
          <p:nvPr>
            <p:ph type="sldNum" sz="quarter" idx="12"/>
          </p:nvPr>
        </p:nvSpPr>
        <p:spPr/>
        <p:txBody>
          <a:bodyPr/>
          <a:lstStyle/>
          <a:p>
            <a:fld id="{C371BB85-1A29-4503-A4D4-3C403FEC3B23}" type="slidenum">
              <a:rPr lang="en-US" smtClean="0"/>
              <a:t>‹#›</a:t>
            </a:fld>
            <a:endParaRPr lang="en-US"/>
          </a:p>
        </p:txBody>
      </p:sp>
    </p:spTree>
    <p:extLst>
      <p:ext uri="{BB962C8B-B14F-4D97-AF65-F5344CB8AC3E}">
        <p14:creationId xmlns:p14="http://schemas.microsoft.com/office/powerpoint/2010/main" val="324777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0ADA7-B233-A22A-66DA-E471EC8EADD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71A1512-3441-11ED-890A-2010D0299DB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8198A3-512F-D54C-40C4-81A5878A7151}"/>
              </a:ext>
            </a:extLst>
          </p:cNvPr>
          <p:cNvSpPr>
            <a:spLocks noGrp="1"/>
          </p:cNvSpPr>
          <p:nvPr>
            <p:ph type="dt" sz="half" idx="10"/>
          </p:nvPr>
        </p:nvSpPr>
        <p:spPr/>
        <p:txBody>
          <a:bodyPr/>
          <a:lstStyle/>
          <a:p>
            <a:fld id="{67C21429-9B24-4D68-88D2-6B7F87FBC2FF}" type="datetimeFigureOut">
              <a:rPr lang="en-US" smtClean="0"/>
              <a:t>4/12/2026</a:t>
            </a:fld>
            <a:endParaRPr lang="en-US"/>
          </a:p>
        </p:txBody>
      </p:sp>
      <p:sp>
        <p:nvSpPr>
          <p:cNvPr id="5" name="Footer Placeholder 4">
            <a:extLst>
              <a:ext uri="{FF2B5EF4-FFF2-40B4-BE49-F238E27FC236}">
                <a16:creationId xmlns:a16="http://schemas.microsoft.com/office/drawing/2014/main" id="{64BBF5C3-DD4C-7A5B-A67A-E3B41C5F73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203284-2771-E329-3796-48A3E6678246}"/>
              </a:ext>
            </a:extLst>
          </p:cNvPr>
          <p:cNvSpPr>
            <a:spLocks noGrp="1"/>
          </p:cNvSpPr>
          <p:nvPr>
            <p:ph type="sldNum" sz="quarter" idx="12"/>
          </p:nvPr>
        </p:nvSpPr>
        <p:spPr/>
        <p:txBody>
          <a:bodyPr/>
          <a:lstStyle/>
          <a:p>
            <a:fld id="{C371BB85-1A29-4503-A4D4-3C403FEC3B23}" type="slidenum">
              <a:rPr lang="en-US" smtClean="0"/>
              <a:t>‹#›</a:t>
            </a:fld>
            <a:endParaRPr lang="en-US"/>
          </a:p>
        </p:txBody>
      </p:sp>
    </p:spTree>
    <p:extLst>
      <p:ext uri="{BB962C8B-B14F-4D97-AF65-F5344CB8AC3E}">
        <p14:creationId xmlns:p14="http://schemas.microsoft.com/office/powerpoint/2010/main" val="23392658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524EAA5-EDC4-A27A-0F39-53130577E11E}"/>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C152A1B-E1FA-740C-D61B-F259B0D7D1FC}"/>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EBE5F8-7F88-D607-4631-D29AEF0CB79F}"/>
              </a:ext>
            </a:extLst>
          </p:cNvPr>
          <p:cNvSpPr>
            <a:spLocks noGrp="1"/>
          </p:cNvSpPr>
          <p:nvPr>
            <p:ph type="dt" sz="half" idx="10"/>
          </p:nvPr>
        </p:nvSpPr>
        <p:spPr/>
        <p:txBody>
          <a:bodyPr/>
          <a:lstStyle/>
          <a:p>
            <a:fld id="{67C21429-9B24-4D68-88D2-6B7F87FBC2FF}" type="datetimeFigureOut">
              <a:rPr lang="en-US" smtClean="0"/>
              <a:t>4/12/2026</a:t>
            </a:fld>
            <a:endParaRPr lang="en-US"/>
          </a:p>
        </p:txBody>
      </p:sp>
      <p:sp>
        <p:nvSpPr>
          <p:cNvPr id="5" name="Footer Placeholder 4">
            <a:extLst>
              <a:ext uri="{FF2B5EF4-FFF2-40B4-BE49-F238E27FC236}">
                <a16:creationId xmlns:a16="http://schemas.microsoft.com/office/drawing/2014/main" id="{E86A2937-030E-DAE7-488B-03A99A7FE1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FEF9B7-75DB-36C2-B388-CD8AF987BCDC}"/>
              </a:ext>
            </a:extLst>
          </p:cNvPr>
          <p:cNvSpPr>
            <a:spLocks noGrp="1"/>
          </p:cNvSpPr>
          <p:nvPr>
            <p:ph type="sldNum" sz="quarter" idx="12"/>
          </p:nvPr>
        </p:nvSpPr>
        <p:spPr/>
        <p:txBody>
          <a:bodyPr/>
          <a:lstStyle/>
          <a:p>
            <a:fld id="{C371BB85-1A29-4503-A4D4-3C403FEC3B23}" type="slidenum">
              <a:rPr lang="en-US" smtClean="0"/>
              <a:t>‹#›</a:t>
            </a:fld>
            <a:endParaRPr lang="en-US"/>
          </a:p>
        </p:txBody>
      </p:sp>
    </p:spTree>
    <p:extLst>
      <p:ext uri="{BB962C8B-B14F-4D97-AF65-F5344CB8AC3E}">
        <p14:creationId xmlns:p14="http://schemas.microsoft.com/office/powerpoint/2010/main" val="2632686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7195774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42"/>
        <p:cNvGrpSpPr/>
        <p:nvPr/>
      </p:nvGrpSpPr>
      <p:grpSpPr>
        <a:xfrm>
          <a:off x="0" y="0"/>
          <a:ext cx="0" cy="0"/>
          <a:chOff x="0" y="0"/>
          <a:chExt cx="0" cy="0"/>
        </a:xfrm>
      </p:grpSpPr>
      <p:sp>
        <p:nvSpPr>
          <p:cNvPr id="43" name="Google Shape;43;p2"/>
          <p:cNvSpPr txBox="1">
            <a:spLocks noGrp="1"/>
          </p:cNvSpPr>
          <p:nvPr>
            <p:ph type="ctrTitle"/>
          </p:nvPr>
        </p:nvSpPr>
        <p:spPr>
          <a:xfrm>
            <a:off x="1941910" y="1885950"/>
            <a:ext cx="6686549" cy="1697086"/>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262626"/>
              </a:buClr>
              <a:buSzPts val="5400"/>
              <a:buFont typeface="Century Gothic"/>
              <a:buNone/>
              <a:defRPr sz="405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
          <p:cNvSpPr txBox="1">
            <a:spLocks noGrp="1"/>
          </p:cNvSpPr>
          <p:nvPr>
            <p:ph type="subTitle" idx="1"/>
          </p:nvPr>
        </p:nvSpPr>
        <p:spPr>
          <a:xfrm>
            <a:off x="1941910" y="3583035"/>
            <a:ext cx="6686549" cy="844712"/>
          </a:xfrm>
          <a:prstGeom prst="rect">
            <a:avLst/>
          </a:prstGeom>
          <a:noFill/>
          <a:ln>
            <a:noFill/>
          </a:ln>
        </p:spPr>
        <p:txBody>
          <a:bodyPr spcFirstLastPara="1" wrap="square" lIns="91425" tIns="45700" rIns="91425" bIns="45700" anchor="t" anchorCtr="0">
            <a:normAutofit/>
          </a:bodyPr>
          <a:lstStyle>
            <a:lvl1pPr lvl="0" algn="l">
              <a:spcBef>
                <a:spcPts val="750"/>
              </a:spcBef>
              <a:spcAft>
                <a:spcPts val="0"/>
              </a:spcAft>
              <a:buSzPts val="1800"/>
              <a:buNone/>
              <a:defRPr>
                <a:solidFill>
                  <a:srgbClr val="595959"/>
                </a:solidFill>
              </a:defRPr>
            </a:lvl1pPr>
            <a:lvl2pPr lvl="1" algn="ctr">
              <a:spcBef>
                <a:spcPts val="750"/>
              </a:spcBef>
              <a:spcAft>
                <a:spcPts val="0"/>
              </a:spcAft>
              <a:buSzPts val="1600"/>
              <a:buNone/>
              <a:defRPr>
                <a:solidFill>
                  <a:srgbClr val="888888"/>
                </a:solidFill>
              </a:defRPr>
            </a:lvl2pPr>
            <a:lvl3pPr lvl="2" algn="ctr">
              <a:spcBef>
                <a:spcPts val="750"/>
              </a:spcBef>
              <a:spcAft>
                <a:spcPts val="0"/>
              </a:spcAft>
              <a:buSzPts val="1400"/>
              <a:buNone/>
              <a:defRPr>
                <a:solidFill>
                  <a:srgbClr val="888888"/>
                </a:solidFill>
              </a:defRPr>
            </a:lvl3pPr>
            <a:lvl4pPr lvl="3" algn="ctr">
              <a:spcBef>
                <a:spcPts val="750"/>
              </a:spcBef>
              <a:spcAft>
                <a:spcPts val="0"/>
              </a:spcAft>
              <a:buSzPts val="1200"/>
              <a:buNone/>
              <a:defRPr>
                <a:solidFill>
                  <a:srgbClr val="888888"/>
                </a:solidFill>
              </a:defRPr>
            </a:lvl4pPr>
            <a:lvl5pPr lvl="4" algn="ctr">
              <a:spcBef>
                <a:spcPts val="750"/>
              </a:spcBef>
              <a:spcAft>
                <a:spcPts val="0"/>
              </a:spcAft>
              <a:buSzPts val="1200"/>
              <a:buNone/>
              <a:defRPr>
                <a:solidFill>
                  <a:srgbClr val="888888"/>
                </a:solidFill>
              </a:defRPr>
            </a:lvl5pPr>
            <a:lvl6pPr lvl="5" algn="ctr">
              <a:spcBef>
                <a:spcPts val="750"/>
              </a:spcBef>
              <a:spcAft>
                <a:spcPts val="0"/>
              </a:spcAft>
              <a:buSzPts val="1200"/>
              <a:buNone/>
              <a:defRPr>
                <a:solidFill>
                  <a:srgbClr val="888888"/>
                </a:solidFill>
              </a:defRPr>
            </a:lvl6pPr>
            <a:lvl7pPr lvl="6" algn="ctr">
              <a:spcBef>
                <a:spcPts val="750"/>
              </a:spcBef>
              <a:spcAft>
                <a:spcPts val="0"/>
              </a:spcAft>
              <a:buSzPts val="1200"/>
              <a:buNone/>
              <a:defRPr>
                <a:solidFill>
                  <a:srgbClr val="888888"/>
                </a:solidFill>
              </a:defRPr>
            </a:lvl7pPr>
            <a:lvl8pPr lvl="7" algn="ctr">
              <a:spcBef>
                <a:spcPts val="750"/>
              </a:spcBef>
              <a:spcAft>
                <a:spcPts val="0"/>
              </a:spcAft>
              <a:buSzPts val="1200"/>
              <a:buNone/>
              <a:defRPr>
                <a:solidFill>
                  <a:srgbClr val="888888"/>
                </a:solidFill>
              </a:defRPr>
            </a:lvl8pPr>
            <a:lvl9pPr lvl="8" algn="ctr">
              <a:spcBef>
                <a:spcPts val="750"/>
              </a:spcBef>
              <a:spcAft>
                <a:spcPts val="0"/>
              </a:spcAft>
              <a:buSzPts val="1200"/>
              <a:buNone/>
              <a:defRPr>
                <a:solidFill>
                  <a:srgbClr val="888888"/>
                </a:solidFill>
              </a:defRPr>
            </a:lvl9pPr>
          </a:lstStyle>
          <a:p>
            <a:endParaRPr/>
          </a:p>
        </p:txBody>
      </p:sp>
      <p:sp>
        <p:nvSpPr>
          <p:cNvPr id="45" name="Google Shape;45;p2"/>
          <p:cNvSpPr txBox="1">
            <a:spLocks noGrp="1"/>
          </p:cNvSpPr>
          <p:nvPr>
            <p:ph type="dt" idx="10"/>
          </p:nvPr>
        </p:nvSpPr>
        <p:spPr>
          <a:xfrm>
            <a:off x="7771210" y="4597828"/>
            <a:ext cx="859712" cy="277797"/>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2"/>
          <p:cNvSpPr txBox="1">
            <a:spLocks noGrp="1"/>
          </p:cNvSpPr>
          <p:nvPr>
            <p:ph type="ftr" idx="11"/>
          </p:nvPr>
        </p:nvSpPr>
        <p:spPr>
          <a:xfrm>
            <a:off x="1941910" y="4601856"/>
            <a:ext cx="5714999"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
          <p:cNvSpPr/>
          <p:nvPr/>
        </p:nvSpPr>
        <p:spPr>
          <a:xfrm>
            <a:off x="0" y="3242858"/>
            <a:ext cx="1308489" cy="583942"/>
          </a:xfrm>
          <a:custGeom>
            <a:avLst/>
            <a:gdLst/>
            <a:ahLst/>
            <a:cxnLst/>
            <a:rect l="l" t="t" r="r" b="b"/>
            <a:pathLst>
              <a:path w="372" h="166" extrusionOk="0">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050"/>
          </a:p>
        </p:txBody>
      </p:sp>
      <p:sp>
        <p:nvSpPr>
          <p:cNvPr id="48" name="Google Shape;48;p2"/>
          <p:cNvSpPr txBox="1">
            <a:spLocks noGrp="1"/>
          </p:cNvSpPr>
          <p:nvPr>
            <p:ph type="sldNum" idx="12"/>
          </p:nvPr>
        </p:nvSpPr>
        <p:spPr>
          <a:xfrm>
            <a:off x="398860" y="3397155"/>
            <a:ext cx="584825"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4078505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57"/>
        <p:cNvGrpSpPr/>
        <p:nvPr/>
      </p:nvGrpSpPr>
      <p:grpSpPr>
        <a:xfrm>
          <a:off x="0" y="0"/>
          <a:ext cx="0" cy="0"/>
          <a:chOff x="0" y="0"/>
          <a:chExt cx="0" cy="0"/>
        </a:xfrm>
      </p:grpSpPr>
      <p:sp>
        <p:nvSpPr>
          <p:cNvPr id="58" name="Google Shape;58;p4"/>
          <p:cNvSpPr txBox="1">
            <a:spLocks noGrp="1"/>
          </p:cNvSpPr>
          <p:nvPr>
            <p:ph type="title"/>
          </p:nvPr>
        </p:nvSpPr>
        <p:spPr>
          <a:xfrm>
            <a:off x="1944694" y="468082"/>
            <a:ext cx="6683765" cy="960668"/>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4"/>
          <p:cNvSpPr txBox="1">
            <a:spLocks noGrp="1"/>
          </p:cNvSpPr>
          <p:nvPr>
            <p:ph type="body" idx="1"/>
          </p:nvPr>
        </p:nvSpPr>
        <p:spPr>
          <a:xfrm>
            <a:off x="2204530" y="1479527"/>
            <a:ext cx="2994549" cy="432197"/>
          </a:xfrm>
          <a:prstGeom prst="rect">
            <a:avLst/>
          </a:prstGeom>
          <a:noFill/>
          <a:ln>
            <a:noFill/>
          </a:ln>
        </p:spPr>
        <p:txBody>
          <a:bodyPr spcFirstLastPara="1" wrap="square" lIns="91425" tIns="45700" rIns="91425" bIns="45700" anchor="b" anchorCtr="0">
            <a:noAutofit/>
          </a:bodyPr>
          <a:lstStyle>
            <a:lvl1pPr marL="342900" lvl="0" indent="-171450" algn="l">
              <a:spcBef>
                <a:spcPts val="750"/>
              </a:spcBef>
              <a:spcAft>
                <a:spcPts val="0"/>
              </a:spcAft>
              <a:buSzPts val="2400"/>
              <a:buNone/>
              <a:defRPr sz="1800" b="0"/>
            </a:lvl1pPr>
            <a:lvl2pPr marL="685800" lvl="1" indent="-171450" algn="l">
              <a:spcBef>
                <a:spcPts val="750"/>
              </a:spcBef>
              <a:spcAft>
                <a:spcPts val="0"/>
              </a:spcAft>
              <a:buSzPts val="2000"/>
              <a:buNone/>
              <a:defRPr sz="1500" b="1"/>
            </a:lvl2pPr>
            <a:lvl3pPr marL="1028700" lvl="2" indent="-171450" algn="l">
              <a:spcBef>
                <a:spcPts val="750"/>
              </a:spcBef>
              <a:spcAft>
                <a:spcPts val="0"/>
              </a:spcAft>
              <a:buSzPts val="1800"/>
              <a:buNone/>
              <a:defRPr sz="1350" b="1"/>
            </a:lvl3pPr>
            <a:lvl4pPr marL="1371600" lvl="3" indent="-171450" algn="l">
              <a:spcBef>
                <a:spcPts val="750"/>
              </a:spcBef>
              <a:spcAft>
                <a:spcPts val="0"/>
              </a:spcAft>
              <a:buSzPts val="1600"/>
              <a:buNone/>
              <a:defRPr sz="1200" b="1"/>
            </a:lvl4pPr>
            <a:lvl5pPr marL="1714500" lvl="4" indent="-171450" algn="l">
              <a:spcBef>
                <a:spcPts val="750"/>
              </a:spcBef>
              <a:spcAft>
                <a:spcPts val="0"/>
              </a:spcAft>
              <a:buSzPts val="1600"/>
              <a:buNone/>
              <a:defRPr sz="1200" b="1"/>
            </a:lvl5pPr>
            <a:lvl6pPr marL="2057400" lvl="5" indent="-171450" algn="l">
              <a:spcBef>
                <a:spcPts val="750"/>
              </a:spcBef>
              <a:spcAft>
                <a:spcPts val="0"/>
              </a:spcAft>
              <a:buSzPts val="1600"/>
              <a:buNone/>
              <a:defRPr sz="1200" b="1"/>
            </a:lvl6pPr>
            <a:lvl7pPr marL="2400300" lvl="6" indent="-171450" algn="l">
              <a:spcBef>
                <a:spcPts val="750"/>
              </a:spcBef>
              <a:spcAft>
                <a:spcPts val="0"/>
              </a:spcAft>
              <a:buSzPts val="1600"/>
              <a:buNone/>
              <a:defRPr sz="1200" b="1"/>
            </a:lvl7pPr>
            <a:lvl8pPr marL="2743200" lvl="7" indent="-171450" algn="l">
              <a:spcBef>
                <a:spcPts val="750"/>
              </a:spcBef>
              <a:spcAft>
                <a:spcPts val="0"/>
              </a:spcAft>
              <a:buSzPts val="1600"/>
              <a:buNone/>
              <a:defRPr sz="1200" b="1"/>
            </a:lvl8pPr>
            <a:lvl9pPr marL="3086100" lvl="8" indent="-171450" algn="l">
              <a:spcBef>
                <a:spcPts val="750"/>
              </a:spcBef>
              <a:spcAft>
                <a:spcPts val="0"/>
              </a:spcAft>
              <a:buSzPts val="1600"/>
              <a:buNone/>
              <a:defRPr sz="1200" b="1"/>
            </a:lvl9pPr>
          </a:lstStyle>
          <a:p>
            <a:endParaRPr/>
          </a:p>
        </p:txBody>
      </p:sp>
      <p:sp>
        <p:nvSpPr>
          <p:cNvPr id="60" name="Google Shape;60;p4"/>
          <p:cNvSpPr txBox="1">
            <a:spLocks noGrp="1"/>
          </p:cNvSpPr>
          <p:nvPr>
            <p:ph type="body" idx="2"/>
          </p:nvPr>
        </p:nvSpPr>
        <p:spPr>
          <a:xfrm>
            <a:off x="1941909" y="1911725"/>
            <a:ext cx="3257170" cy="2515545"/>
          </a:xfrm>
          <a:prstGeom prst="rect">
            <a:avLst/>
          </a:prstGeom>
          <a:noFill/>
          <a:ln>
            <a:noFill/>
          </a:ln>
        </p:spPr>
        <p:txBody>
          <a:bodyPr spcFirstLastPara="1" wrap="square" lIns="91425" tIns="45700" rIns="91425" bIns="45700" anchor="t" anchorCtr="0">
            <a:normAutofit/>
          </a:bodyPr>
          <a:lstStyle>
            <a:lvl1pPr marL="342900" lvl="0" indent="-257175" algn="l">
              <a:spcBef>
                <a:spcPts val="750"/>
              </a:spcBef>
              <a:spcAft>
                <a:spcPts val="0"/>
              </a:spcAft>
              <a:buSzPts val="1800"/>
              <a:buChar char="🠶"/>
              <a:defRPr/>
            </a:lvl1pPr>
            <a:lvl2pPr marL="685800" lvl="1" indent="-257175" algn="l">
              <a:spcBef>
                <a:spcPts val="750"/>
              </a:spcBef>
              <a:spcAft>
                <a:spcPts val="0"/>
              </a:spcAft>
              <a:buSzPts val="1800"/>
              <a:buChar char="🠶"/>
              <a:defRPr/>
            </a:lvl2pPr>
            <a:lvl3pPr marL="1028700" lvl="2" indent="-257175" algn="l">
              <a:spcBef>
                <a:spcPts val="750"/>
              </a:spcBef>
              <a:spcAft>
                <a:spcPts val="0"/>
              </a:spcAft>
              <a:buSzPts val="1800"/>
              <a:buChar char="🠶"/>
              <a:defRPr/>
            </a:lvl3pPr>
            <a:lvl4pPr marL="1371600" lvl="3" indent="-257175" algn="l">
              <a:spcBef>
                <a:spcPts val="750"/>
              </a:spcBef>
              <a:spcAft>
                <a:spcPts val="0"/>
              </a:spcAft>
              <a:buSzPts val="1800"/>
              <a:buChar char="🠶"/>
              <a:defRPr/>
            </a:lvl4pPr>
            <a:lvl5pPr marL="1714500" lvl="4" indent="-257175" algn="l">
              <a:spcBef>
                <a:spcPts val="750"/>
              </a:spcBef>
              <a:spcAft>
                <a:spcPts val="0"/>
              </a:spcAft>
              <a:buSzPts val="1800"/>
              <a:buChar char="🠶"/>
              <a:defRPr/>
            </a:lvl5pPr>
            <a:lvl6pPr marL="2057400" lvl="5" indent="-257175" algn="l">
              <a:spcBef>
                <a:spcPts val="750"/>
              </a:spcBef>
              <a:spcAft>
                <a:spcPts val="0"/>
              </a:spcAft>
              <a:buSzPts val="1800"/>
              <a:buChar char="🠶"/>
              <a:defRPr/>
            </a:lvl6pPr>
            <a:lvl7pPr marL="2400300" lvl="6" indent="-257175" algn="l">
              <a:spcBef>
                <a:spcPts val="750"/>
              </a:spcBef>
              <a:spcAft>
                <a:spcPts val="0"/>
              </a:spcAft>
              <a:buSzPts val="1800"/>
              <a:buChar char="🠶"/>
              <a:defRPr/>
            </a:lvl7pPr>
            <a:lvl8pPr marL="2743200" lvl="7" indent="-257175" algn="l">
              <a:spcBef>
                <a:spcPts val="750"/>
              </a:spcBef>
              <a:spcAft>
                <a:spcPts val="0"/>
              </a:spcAft>
              <a:buSzPts val="1800"/>
              <a:buChar char="🠶"/>
              <a:defRPr/>
            </a:lvl8pPr>
            <a:lvl9pPr marL="3086100" lvl="8" indent="-257175" algn="l">
              <a:spcBef>
                <a:spcPts val="750"/>
              </a:spcBef>
              <a:spcAft>
                <a:spcPts val="0"/>
              </a:spcAft>
              <a:buSzPts val="1800"/>
              <a:buChar char="🠶"/>
              <a:defRPr/>
            </a:lvl9pPr>
          </a:lstStyle>
          <a:p>
            <a:endParaRPr/>
          </a:p>
        </p:txBody>
      </p:sp>
      <p:sp>
        <p:nvSpPr>
          <p:cNvPr id="61" name="Google Shape;61;p4"/>
          <p:cNvSpPr txBox="1">
            <a:spLocks noGrp="1"/>
          </p:cNvSpPr>
          <p:nvPr>
            <p:ph type="body" idx="3"/>
          </p:nvPr>
        </p:nvSpPr>
        <p:spPr>
          <a:xfrm>
            <a:off x="5629972" y="1477106"/>
            <a:ext cx="2999251" cy="432197"/>
          </a:xfrm>
          <a:prstGeom prst="rect">
            <a:avLst/>
          </a:prstGeom>
          <a:noFill/>
          <a:ln>
            <a:noFill/>
          </a:ln>
        </p:spPr>
        <p:txBody>
          <a:bodyPr spcFirstLastPara="1" wrap="square" lIns="91425" tIns="45700" rIns="91425" bIns="45700" anchor="b" anchorCtr="0">
            <a:noAutofit/>
          </a:bodyPr>
          <a:lstStyle>
            <a:lvl1pPr marL="342900" lvl="0" indent="-171450" algn="l">
              <a:spcBef>
                <a:spcPts val="750"/>
              </a:spcBef>
              <a:spcAft>
                <a:spcPts val="0"/>
              </a:spcAft>
              <a:buSzPts val="2400"/>
              <a:buNone/>
              <a:defRPr sz="1800" b="0"/>
            </a:lvl1pPr>
            <a:lvl2pPr marL="685800" lvl="1" indent="-171450" algn="l">
              <a:spcBef>
                <a:spcPts val="750"/>
              </a:spcBef>
              <a:spcAft>
                <a:spcPts val="0"/>
              </a:spcAft>
              <a:buSzPts val="2000"/>
              <a:buNone/>
              <a:defRPr sz="1500" b="1"/>
            </a:lvl2pPr>
            <a:lvl3pPr marL="1028700" lvl="2" indent="-171450" algn="l">
              <a:spcBef>
                <a:spcPts val="750"/>
              </a:spcBef>
              <a:spcAft>
                <a:spcPts val="0"/>
              </a:spcAft>
              <a:buSzPts val="1800"/>
              <a:buNone/>
              <a:defRPr sz="1350" b="1"/>
            </a:lvl3pPr>
            <a:lvl4pPr marL="1371600" lvl="3" indent="-171450" algn="l">
              <a:spcBef>
                <a:spcPts val="750"/>
              </a:spcBef>
              <a:spcAft>
                <a:spcPts val="0"/>
              </a:spcAft>
              <a:buSzPts val="1600"/>
              <a:buNone/>
              <a:defRPr sz="1200" b="1"/>
            </a:lvl4pPr>
            <a:lvl5pPr marL="1714500" lvl="4" indent="-171450" algn="l">
              <a:spcBef>
                <a:spcPts val="750"/>
              </a:spcBef>
              <a:spcAft>
                <a:spcPts val="0"/>
              </a:spcAft>
              <a:buSzPts val="1600"/>
              <a:buNone/>
              <a:defRPr sz="1200" b="1"/>
            </a:lvl5pPr>
            <a:lvl6pPr marL="2057400" lvl="5" indent="-171450" algn="l">
              <a:spcBef>
                <a:spcPts val="750"/>
              </a:spcBef>
              <a:spcAft>
                <a:spcPts val="0"/>
              </a:spcAft>
              <a:buSzPts val="1600"/>
              <a:buNone/>
              <a:defRPr sz="1200" b="1"/>
            </a:lvl6pPr>
            <a:lvl7pPr marL="2400300" lvl="6" indent="-171450" algn="l">
              <a:spcBef>
                <a:spcPts val="750"/>
              </a:spcBef>
              <a:spcAft>
                <a:spcPts val="0"/>
              </a:spcAft>
              <a:buSzPts val="1600"/>
              <a:buNone/>
              <a:defRPr sz="1200" b="1"/>
            </a:lvl7pPr>
            <a:lvl8pPr marL="2743200" lvl="7" indent="-171450" algn="l">
              <a:spcBef>
                <a:spcPts val="750"/>
              </a:spcBef>
              <a:spcAft>
                <a:spcPts val="0"/>
              </a:spcAft>
              <a:buSzPts val="1600"/>
              <a:buNone/>
              <a:defRPr sz="1200" b="1"/>
            </a:lvl8pPr>
            <a:lvl9pPr marL="3086100" lvl="8" indent="-171450" algn="l">
              <a:spcBef>
                <a:spcPts val="750"/>
              </a:spcBef>
              <a:spcAft>
                <a:spcPts val="0"/>
              </a:spcAft>
              <a:buSzPts val="1600"/>
              <a:buNone/>
              <a:defRPr sz="1200" b="1"/>
            </a:lvl9pPr>
          </a:lstStyle>
          <a:p>
            <a:endParaRPr/>
          </a:p>
        </p:txBody>
      </p:sp>
      <p:sp>
        <p:nvSpPr>
          <p:cNvPr id="62" name="Google Shape;62;p4"/>
          <p:cNvSpPr txBox="1">
            <a:spLocks noGrp="1"/>
          </p:cNvSpPr>
          <p:nvPr>
            <p:ph type="body" idx="4"/>
          </p:nvPr>
        </p:nvSpPr>
        <p:spPr>
          <a:xfrm>
            <a:off x="5375218" y="1909304"/>
            <a:ext cx="3254006" cy="2515545"/>
          </a:xfrm>
          <a:prstGeom prst="rect">
            <a:avLst/>
          </a:prstGeom>
          <a:noFill/>
          <a:ln>
            <a:noFill/>
          </a:ln>
        </p:spPr>
        <p:txBody>
          <a:bodyPr spcFirstLastPara="1" wrap="square" lIns="91425" tIns="45700" rIns="91425" bIns="45700" anchor="t" anchorCtr="0">
            <a:normAutofit/>
          </a:bodyPr>
          <a:lstStyle>
            <a:lvl1pPr marL="342900" lvl="0" indent="-257175" algn="l">
              <a:spcBef>
                <a:spcPts val="750"/>
              </a:spcBef>
              <a:spcAft>
                <a:spcPts val="0"/>
              </a:spcAft>
              <a:buSzPts val="1800"/>
              <a:buChar char="🠶"/>
              <a:defRPr/>
            </a:lvl1pPr>
            <a:lvl2pPr marL="685800" lvl="1" indent="-257175" algn="l">
              <a:spcBef>
                <a:spcPts val="750"/>
              </a:spcBef>
              <a:spcAft>
                <a:spcPts val="0"/>
              </a:spcAft>
              <a:buSzPts val="1800"/>
              <a:buChar char="🠶"/>
              <a:defRPr/>
            </a:lvl2pPr>
            <a:lvl3pPr marL="1028700" lvl="2" indent="-257175" algn="l">
              <a:spcBef>
                <a:spcPts val="750"/>
              </a:spcBef>
              <a:spcAft>
                <a:spcPts val="0"/>
              </a:spcAft>
              <a:buSzPts val="1800"/>
              <a:buChar char="🠶"/>
              <a:defRPr/>
            </a:lvl3pPr>
            <a:lvl4pPr marL="1371600" lvl="3" indent="-257175" algn="l">
              <a:spcBef>
                <a:spcPts val="750"/>
              </a:spcBef>
              <a:spcAft>
                <a:spcPts val="0"/>
              </a:spcAft>
              <a:buSzPts val="1800"/>
              <a:buChar char="🠶"/>
              <a:defRPr/>
            </a:lvl4pPr>
            <a:lvl5pPr marL="1714500" lvl="4" indent="-257175" algn="l">
              <a:spcBef>
                <a:spcPts val="750"/>
              </a:spcBef>
              <a:spcAft>
                <a:spcPts val="0"/>
              </a:spcAft>
              <a:buSzPts val="1800"/>
              <a:buChar char="🠶"/>
              <a:defRPr/>
            </a:lvl5pPr>
            <a:lvl6pPr marL="2057400" lvl="5" indent="-257175" algn="l">
              <a:spcBef>
                <a:spcPts val="750"/>
              </a:spcBef>
              <a:spcAft>
                <a:spcPts val="0"/>
              </a:spcAft>
              <a:buSzPts val="1800"/>
              <a:buChar char="🠶"/>
              <a:defRPr/>
            </a:lvl6pPr>
            <a:lvl7pPr marL="2400300" lvl="6" indent="-257175" algn="l">
              <a:spcBef>
                <a:spcPts val="750"/>
              </a:spcBef>
              <a:spcAft>
                <a:spcPts val="0"/>
              </a:spcAft>
              <a:buSzPts val="1800"/>
              <a:buChar char="🠶"/>
              <a:defRPr/>
            </a:lvl7pPr>
            <a:lvl8pPr marL="2743200" lvl="7" indent="-257175" algn="l">
              <a:spcBef>
                <a:spcPts val="750"/>
              </a:spcBef>
              <a:spcAft>
                <a:spcPts val="0"/>
              </a:spcAft>
              <a:buSzPts val="1800"/>
              <a:buChar char="🠶"/>
              <a:defRPr/>
            </a:lvl8pPr>
            <a:lvl9pPr marL="3086100" lvl="8" indent="-257175" algn="l">
              <a:spcBef>
                <a:spcPts val="750"/>
              </a:spcBef>
              <a:spcAft>
                <a:spcPts val="0"/>
              </a:spcAft>
              <a:buSzPts val="1800"/>
              <a:buChar char="🠶"/>
              <a:defRPr/>
            </a:lvl9pPr>
          </a:lstStyle>
          <a:p>
            <a:endParaRPr/>
          </a:p>
        </p:txBody>
      </p:sp>
      <p:sp>
        <p:nvSpPr>
          <p:cNvPr id="63" name="Google Shape;63;p4"/>
          <p:cNvSpPr txBox="1">
            <a:spLocks noGrp="1"/>
          </p:cNvSpPr>
          <p:nvPr>
            <p:ph type="dt" idx="10"/>
          </p:nvPr>
        </p:nvSpPr>
        <p:spPr>
          <a:xfrm>
            <a:off x="7771210" y="4597828"/>
            <a:ext cx="859712" cy="277797"/>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4"/>
          <p:cNvSpPr txBox="1">
            <a:spLocks noGrp="1"/>
          </p:cNvSpPr>
          <p:nvPr>
            <p:ph type="ftr" idx="11"/>
          </p:nvPr>
        </p:nvSpPr>
        <p:spPr>
          <a:xfrm>
            <a:off x="1941910" y="4601856"/>
            <a:ext cx="5714999"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4"/>
          <p:cNvSpPr/>
          <p:nvPr/>
        </p:nvSpPr>
        <p:spPr>
          <a:xfrm rot="10800000" flipH="1">
            <a:off x="-3141" y="535782"/>
            <a:ext cx="1191395" cy="380473"/>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050"/>
          </a:p>
        </p:txBody>
      </p:sp>
      <p:sp>
        <p:nvSpPr>
          <p:cNvPr id="66" name="Google Shape;66;p4"/>
          <p:cNvSpPr txBox="1">
            <a:spLocks noGrp="1"/>
          </p:cNvSpPr>
          <p:nvPr>
            <p:ph type="sldNum" idx="12"/>
          </p:nvPr>
        </p:nvSpPr>
        <p:spPr>
          <a:xfrm>
            <a:off x="398860" y="590837"/>
            <a:ext cx="584825"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6850414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74"/>
        <p:cNvGrpSpPr/>
        <p:nvPr/>
      </p:nvGrpSpPr>
      <p:grpSpPr>
        <a:xfrm>
          <a:off x="0" y="0"/>
          <a:ext cx="0" cy="0"/>
          <a:chOff x="0" y="0"/>
          <a:chExt cx="0" cy="0"/>
        </a:xfrm>
      </p:grpSpPr>
      <p:sp>
        <p:nvSpPr>
          <p:cNvPr id="75" name="Google Shape;75;p6"/>
          <p:cNvSpPr txBox="1">
            <a:spLocks noGrp="1"/>
          </p:cNvSpPr>
          <p:nvPr>
            <p:ph type="title"/>
          </p:nvPr>
        </p:nvSpPr>
        <p:spPr>
          <a:xfrm>
            <a:off x="1941910" y="1544063"/>
            <a:ext cx="6686549" cy="11016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262626"/>
              </a:buClr>
              <a:buSzPts val="4000"/>
              <a:buFont typeface="Century Gothic"/>
              <a:buNone/>
              <a:defRPr sz="30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6"/>
          <p:cNvSpPr txBox="1">
            <a:spLocks noGrp="1"/>
          </p:cNvSpPr>
          <p:nvPr>
            <p:ph type="body" idx="1"/>
          </p:nvPr>
        </p:nvSpPr>
        <p:spPr>
          <a:xfrm>
            <a:off x="1941910" y="2647597"/>
            <a:ext cx="6686549" cy="645300"/>
          </a:xfrm>
          <a:prstGeom prst="rect">
            <a:avLst/>
          </a:prstGeom>
          <a:noFill/>
          <a:ln>
            <a:noFill/>
          </a:ln>
        </p:spPr>
        <p:txBody>
          <a:bodyPr spcFirstLastPara="1" wrap="square" lIns="91425" tIns="45700" rIns="91425" bIns="45700" anchor="t" anchorCtr="0">
            <a:normAutofit/>
          </a:bodyPr>
          <a:lstStyle>
            <a:lvl1pPr marL="342900" lvl="0" indent="-171450" algn="l">
              <a:spcBef>
                <a:spcPts val="750"/>
              </a:spcBef>
              <a:spcAft>
                <a:spcPts val="0"/>
              </a:spcAft>
              <a:buSzPts val="2000"/>
              <a:buNone/>
              <a:defRPr sz="1500">
                <a:solidFill>
                  <a:srgbClr val="595959"/>
                </a:solidFill>
              </a:defRPr>
            </a:lvl1pPr>
            <a:lvl2pPr marL="685800" lvl="1" indent="-171450" algn="l">
              <a:spcBef>
                <a:spcPts val="750"/>
              </a:spcBef>
              <a:spcAft>
                <a:spcPts val="0"/>
              </a:spcAft>
              <a:buSzPts val="1800"/>
              <a:buNone/>
              <a:defRPr sz="1350">
                <a:solidFill>
                  <a:srgbClr val="888888"/>
                </a:solidFill>
              </a:defRPr>
            </a:lvl2pPr>
            <a:lvl3pPr marL="1028700" lvl="2" indent="-171450" algn="l">
              <a:spcBef>
                <a:spcPts val="750"/>
              </a:spcBef>
              <a:spcAft>
                <a:spcPts val="0"/>
              </a:spcAft>
              <a:buSzPts val="1600"/>
              <a:buNone/>
              <a:defRPr sz="1200">
                <a:solidFill>
                  <a:srgbClr val="888888"/>
                </a:solidFill>
              </a:defRPr>
            </a:lvl3pPr>
            <a:lvl4pPr marL="1371600" lvl="3" indent="-171450" algn="l">
              <a:spcBef>
                <a:spcPts val="750"/>
              </a:spcBef>
              <a:spcAft>
                <a:spcPts val="0"/>
              </a:spcAft>
              <a:buSzPts val="1400"/>
              <a:buNone/>
              <a:defRPr sz="1050">
                <a:solidFill>
                  <a:srgbClr val="888888"/>
                </a:solidFill>
              </a:defRPr>
            </a:lvl4pPr>
            <a:lvl5pPr marL="1714500" lvl="4" indent="-171450" algn="l">
              <a:spcBef>
                <a:spcPts val="750"/>
              </a:spcBef>
              <a:spcAft>
                <a:spcPts val="0"/>
              </a:spcAft>
              <a:buSzPts val="1400"/>
              <a:buNone/>
              <a:defRPr sz="1050">
                <a:solidFill>
                  <a:srgbClr val="888888"/>
                </a:solidFill>
              </a:defRPr>
            </a:lvl5pPr>
            <a:lvl6pPr marL="2057400" lvl="5" indent="-171450" algn="l">
              <a:spcBef>
                <a:spcPts val="750"/>
              </a:spcBef>
              <a:spcAft>
                <a:spcPts val="0"/>
              </a:spcAft>
              <a:buSzPts val="1400"/>
              <a:buNone/>
              <a:defRPr sz="1050">
                <a:solidFill>
                  <a:srgbClr val="888888"/>
                </a:solidFill>
              </a:defRPr>
            </a:lvl6pPr>
            <a:lvl7pPr marL="2400300" lvl="6" indent="-171450" algn="l">
              <a:spcBef>
                <a:spcPts val="750"/>
              </a:spcBef>
              <a:spcAft>
                <a:spcPts val="0"/>
              </a:spcAft>
              <a:buSzPts val="1400"/>
              <a:buNone/>
              <a:defRPr sz="1050">
                <a:solidFill>
                  <a:srgbClr val="888888"/>
                </a:solidFill>
              </a:defRPr>
            </a:lvl7pPr>
            <a:lvl8pPr marL="2743200" lvl="7" indent="-171450" algn="l">
              <a:spcBef>
                <a:spcPts val="750"/>
              </a:spcBef>
              <a:spcAft>
                <a:spcPts val="0"/>
              </a:spcAft>
              <a:buSzPts val="1400"/>
              <a:buNone/>
              <a:defRPr sz="1050">
                <a:solidFill>
                  <a:srgbClr val="888888"/>
                </a:solidFill>
              </a:defRPr>
            </a:lvl8pPr>
            <a:lvl9pPr marL="3086100" lvl="8" indent="-171450" algn="l">
              <a:spcBef>
                <a:spcPts val="750"/>
              </a:spcBef>
              <a:spcAft>
                <a:spcPts val="0"/>
              </a:spcAft>
              <a:buSzPts val="1400"/>
              <a:buNone/>
              <a:defRPr sz="1050">
                <a:solidFill>
                  <a:srgbClr val="888888"/>
                </a:solidFill>
              </a:defRPr>
            </a:lvl9pPr>
          </a:lstStyle>
          <a:p>
            <a:endParaRPr/>
          </a:p>
        </p:txBody>
      </p:sp>
      <p:sp>
        <p:nvSpPr>
          <p:cNvPr id="77" name="Google Shape;77;p6"/>
          <p:cNvSpPr txBox="1">
            <a:spLocks noGrp="1"/>
          </p:cNvSpPr>
          <p:nvPr>
            <p:ph type="dt" idx="10"/>
          </p:nvPr>
        </p:nvSpPr>
        <p:spPr>
          <a:xfrm>
            <a:off x="7771210" y="4597828"/>
            <a:ext cx="859712" cy="277797"/>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6"/>
          <p:cNvSpPr txBox="1">
            <a:spLocks noGrp="1"/>
          </p:cNvSpPr>
          <p:nvPr>
            <p:ph type="ftr" idx="11"/>
          </p:nvPr>
        </p:nvSpPr>
        <p:spPr>
          <a:xfrm>
            <a:off x="1941910" y="4601856"/>
            <a:ext cx="5714999"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6"/>
          <p:cNvSpPr/>
          <p:nvPr/>
        </p:nvSpPr>
        <p:spPr>
          <a:xfrm rot="10800000" flipH="1">
            <a:off x="-3141" y="2383632"/>
            <a:ext cx="1191395" cy="380473"/>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050"/>
          </a:p>
        </p:txBody>
      </p:sp>
      <p:sp>
        <p:nvSpPr>
          <p:cNvPr id="80" name="Google Shape;80;p6"/>
          <p:cNvSpPr txBox="1">
            <a:spLocks noGrp="1"/>
          </p:cNvSpPr>
          <p:nvPr>
            <p:ph type="sldNum" idx="12"/>
          </p:nvPr>
        </p:nvSpPr>
        <p:spPr>
          <a:xfrm>
            <a:off x="398860" y="2433105"/>
            <a:ext cx="584825"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8038930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81"/>
        <p:cNvGrpSpPr/>
        <p:nvPr/>
      </p:nvGrpSpPr>
      <p:grpSpPr>
        <a:xfrm>
          <a:off x="0" y="0"/>
          <a:ext cx="0" cy="0"/>
          <a:chOff x="0" y="0"/>
          <a:chExt cx="0" cy="0"/>
        </a:xfrm>
      </p:grpSpPr>
      <p:sp>
        <p:nvSpPr>
          <p:cNvPr id="82" name="Google Shape;82;p7"/>
          <p:cNvSpPr txBox="1">
            <a:spLocks noGrp="1"/>
          </p:cNvSpPr>
          <p:nvPr>
            <p:ph type="title"/>
          </p:nvPr>
        </p:nvSpPr>
        <p:spPr>
          <a:xfrm>
            <a:off x="1944694" y="468082"/>
            <a:ext cx="6683765" cy="960668"/>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7"/>
          <p:cNvSpPr txBox="1">
            <a:spLocks noGrp="1"/>
          </p:cNvSpPr>
          <p:nvPr>
            <p:ph type="dt" idx="10"/>
          </p:nvPr>
        </p:nvSpPr>
        <p:spPr>
          <a:xfrm>
            <a:off x="7771210" y="4597828"/>
            <a:ext cx="859712" cy="277797"/>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7"/>
          <p:cNvSpPr txBox="1">
            <a:spLocks noGrp="1"/>
          </p:cNvSpPr>
          <p:nvPr>
            <p:ph type="ftr" idx="11"/>
          </p:nvPr>
        </p:nvSpPr>
        <p:spPr>
          <a:xfrm>
            <a:off x="1941910" y="4601856"/>
            <a:ext cx="5714999"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7"/>
          <p:cNvSpPr/>
          <p:nvPr/>
        </p:nvSpPr>
        <p:spPr>
          <a:xfrm rot="10800000" flipH="1">
            <a:off x="-3141" y="535782"/>
            <a:ext cx="1191395" cy="380473"/>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050"/>
          </a:p>
        </p:txBody>
      </p:sp>
      <p:sp>
        <p:nvSpPr>
          <p:cNvPr id="86" name="Google Shape;86;p7"/>
          <p:cNvSpPr txBox="1">
            <a:spLocks noGrp="1"/>
          </p:cNvSpPr>
          <p:nvPr>
            <p:ph type="sldNum" idx="12"/>
          </p:nvPr>
        </p:nvSpPr>
        <p:spPr>
          <a:xfrm>
            <a:off x="398860" y="590837"/>
            <a:ext cx="584825"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988578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7"/>
        <p:cNvGrpSpPr/>
        <p:nvPr/>
      </p:nvGrpSpPr>
      <p:grpSpPr>
        <a:xfrm>
          <a:off x="0" y="0"/>
          <a:ext cx="0" cy="0"/>
          <a:chOff x="0" y="0"/>
          <a:chExt cx="0" cy="0"/>
        </a:xfrm>
      </p:grpSpPr>
      <p:sp>
        <p:nvSpPr>
          <p:cNvPr id="88" name="Google Shape;88;p8"/>
          <p:cNvSpPr txBox="1">
            <a:spLocks noGrp="1"/>
          </p:cNvSpPr>
          <p:nvPr>
            <p:ph type="dt" idx="10"/>
          </p:nvPr>
        </p:nvSpPr>
        <p:spPr>
          <a:xfrm>
            <a:off x="7771210" y="4597828"/>
            <a:ext cx="859712" cy="277797"/>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8"/>
          <p:cNvSpPr txBox="1">
            <a:spLocks noGrp="1"/>
          </p:cNvSpPr>
          <p:nvPr>
            <p:ph type="ftr" idx="11"/>
          </p:nvPr>
        </p:nvSpPr>
        <p:spPr>
          <a:xfrm>
            <a:off x="1941910" y="4601856"/>
            <a:ext cx="5714999"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8"/>
          <p:cNvSpPr/>
          <p:nvPr/>
        </p:nvSpPr>
        <p:spPr>
          <a:xfrm rot="10800000" flipH="1">
            <a:off x="-3141" y="535782"/>
            <a:ext cx="1191395" cy="380473"/>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050"/>
          </a:p>
        </p:txBody>
      </p:sp>
      <p:sp>
        <p:nvSpPr>
          <p:cNvPr id="91" name="Google Shape;91;p8"/>
          <p:cNvSpPr txBox="1">
            <a:spLocks noGrp="1"/>
          </p:cNvSpPr>
          <p:nvPr>
            <p:ph type="sldNum" idx="12"/>
          </p:nvPr>
        </p:nvSpPr>
        <p:spPr>
          <a:xfrm>
            <a:off x="398860" y="590837"/>
            <a:ext cx="584825"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5096133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92"/>
        <p:cNvGrpSpPr/>
        <p:nvPr/>
      </p:nvGrpSpPr>
      <p:grpSpPr>
        <a:xfrm>
          <a:off x="0" y="0"/>
          <a:ext cx="0" cy="0"/>
          <a:chOff x="0" y="0"/>
          <a:chExt cx="0" cy="0"/>
        </a:xfrm>
      </p:grpSpPr>
      <p:sp>
        <p:nvSpPr>
          <p:cNvPr id="93" name="Google Shape;93;p9"/>
          <p:cNvSpPr txBox="1">
            <a:spLocks noGrp="1"/>
          </p:cNvSpPr>
          <p:nvPr>
            <p:ph type="title"/>
          </p:nvPr>
        </p:nvSpPr>
        <p:spPr>
          <a:xfrm>
            <a:off x="1941910" y="334566"/>
            <a:ext cx="2628899" cy="732234"/>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262626"/>
              </a:buClr>
              <a:buSzPts val="2000"/>
              <a:buFont typeface="Century Gothic"/>
              <a:buNone/>
              <a:defRPr sz="15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9"/>
          <p:cNvSpPr txBox="1">
            <a:spLocks noGrp="1"/>
          </p:cNvSpPr>
          <p:nvPr>
            <p:ph type="body" idx="1"/>
          </p:nvPr>
        </p:nvSpPr>
        <p:spPr>
          <a:xfrm>
            <a:off x="4742259" y="334567"/>
            <a:ext cx="3886200" cy="4061222"/>
          </a:xfrm>
          <a:prstGeom prst="rect">
            <a:avLst/>
          </a:prstGeom>
          <a:noFill/>
          <a:ln>
            <a:noFill/>
          </a:ln>
        </p:spPr>
        <p:txBody>
          <a:bodyPr spcFirstLastPara="1" wrap="square" lIns="91425" tIns="45700" rIns="91425" bIns="45700" anchor="ctr" anchorCtr="0">
            <a:normAutofit/>
          </a:bodyPr>
          <a:lstStyle>
            <a:lvl1pPr marL="342900" lvl="0" indent="-257175" algn="l">
              <a:spcBef>
                <a:spcPts val="750"/>
              </a:spcBef>
              <a:spcAft>
                <a:spcPts val="0"/>
              </a:spcAft>
              <a:buSzPts val="1800"/>
              <a:buChar char="🠶"/>
              <a:defRPr/>
            </a:lvl1pPr>
            <a:lvl2pPr marL="685800" lvl="1" indent="-257175" algn="l">
              <a:spcBef>
                <a:spcPts val="750"/>
              </a:spcBef>
              <a:spcAft>
                <a:spcPts val="0"/>
              </a:spcAft>
              <a:buSzPts val="1800"/>
              <a:buChar char="🠶"/>
              <a:defRPr/>
            </a:lvl2pPr>
            <a:lvl3pPr marL="1028700" lvl="2" indent="-257175" algn="l">
              <a:spcBef>
                <a:spcPts val="750"/>
              </a:spcBef>
              <a:spcAft>
                <a:spcPts val="0"/>
              </a:spcAft>
              <a:buSzPts val="1800"/>
              <a:buChar char="🠶"/>
              <a:defRPr/>
            </a:lvl3pPr>
            <a:lvl4pPr marL="1371600" lvl="3" indent="-257175" algn="l">
              <a:spcBef>
                <a:spcPts val="750"/>
              </a:spcBef>
              <a:spcAft>
                <a:spcPts val="0"/>
              </a:spcAft>
              <a:buSzPts val="1800"/>
              <a:buChar char="🠶"/>
              <a:defRPr/>
            </a:lvl4pPr>
            <a:lvl5pPr marL="1714500" lvl="4" indent="-257175" algn="l">
              <a:spcBef>
                <a:spcPts val="750"/>
              </a:spcBef>
              <a:spcAft>
                <a:spcPts val="0"/>
              </a:spcAft>
              <a:buSzPts val="1800"/>
              <a:buChar char="🠶"/>
              <a:defRPr/>
            </a:lvl5pPr>
            <a:lvl6pPr marL="2057400" lvl="5" indent="-257175" algn="l">
              <a:spcBef>
                <a:spcPts val="750"/>
              </a:spcBef>
              <a:spcAft>
                <a:spcPts val="0"/>
              </a:spcAft>
              <a:buSzPts val="1800"/>
              <a:buChar char="🠶"/>
              <a:defRPr/>
            </a:lvl6pPr>
            <a:lvl7pPr marL="2400300" lvl="6" indent="-257175" algn="l">
              <a:spcBef>
                <a:spcPts val="750"/>
              </a:spcBef>
              <a:spcAft>
                <a:spcPts val="0"/>
              </a:spcAft>
              <a:buSzPts val="1800"/>
              <a:buChar char="🠶"/>
              <a:defRPr/>
            </a:lvl7pPr>
            <a:lvl8pPr marL="2743200" lvl="7" indent="-257175" algn="l">
              <a:spcBef>
                <a:spcPts val="750"/>
              </a:spcBef>
              <a:spcAft>
                <a:spcPts val="0"/>
              </a:spcAft>
              <a:buSzPts val="1800"/>
              <a:buChar char="🠶"/>
              <a:defRPr/>
            </a:lvl8pPr>
            <a:lvl9pPr marL="3086100" lvl="8" indent="-257175" algn="l">
              <a:spcBef>
                <a:spcPts val="750"/>
              </a:spcBef>
              <a:spcAft>
                <a:spcPts val="0"/>
              </a:spcAft>
              <a:buSzPts val="1800"/>
              <a:buChar char="🠶"/>
              <a:defRPr/>
            </a:lvl9pPr>
          </a:lstStyle>
          <a:p>
            <a:endParaRPr/>
          </a:p>
        </p:txBody>
      </p:sp>
      <p:sp>
        <p:nvSpPr>
          <p:cNvPr id="95" name="Google Shape;95;p9"/>
          <p:cNvSpPr txBox="1">
            <a:spLocks noGrp="1"/>
          </p:cNvSpPr>
          <p:nvPr>
            <p:ph type="body" idx="2"/>
          </p:nvPr>
        </p:nvSpPr>
        <p:spPr>
          <a:xfrm>
            <a:off x="1941910" y="1198960"/>
            <a:ext cx="2628899" cy="3196827"/>
          </a:xfrm>
          <a:prstGeom prst="rect">
            <a:avLst/>
          </a:prstGeom>
          <a:noFill/>
          <a:ln>
            <a:noFill/>
          </a:ln>
        </p:spPr>
        <p:txBody>
          <a:bodyPr spcFirstLastPara="1" wrap="square" lIns="91425" tIns="45700" rIns="91425" bIns="45700" anchor="t" anchorCtr="0">
            <a:normAutofit/>
          </a:bodyPr>
          <a:lstStyle>
            <a:lvl1pPr marL="342900" lvl="0" indent="-171450" algn="l">
              <a:spcBef>
                <a:spcPts val="750"/>
              </a:spcBef>
              <a:spcAft>
                <a:spcPts val="0"/>
              </a:spcAft>
              <a:buSzPts val="1400"/>
              <a:buNone/>
              <a:defRPr sz="1050"/>
            </a:lvl1pPr>
            <a:lvl2pPr marL="685800" lvl="1" indent="-171450" algn="l">
              <a:spcBef>
                <a:spcPts val="750"/>
              </a:spcBef>
              <a:spcAft>
                <a:spcPts val="0"/>
              </a:spcAft>
              <a:buSzPts val="1200"/>
              <a:buNone/>
              <a:defRPr sz="900"/>
            </a:lvl2pPr>
            <a:lvl3pPr marL="1028700" lvl="2" indent="-171450" algn="l">
              <a:spcBef>
                <a:spcPts val="750"/>
              </a:spcBef>
              <a:spcAft>
                <a:spcPts val="0"/>
              </a:spcAft>
              <a:buSzPts val="1000"/>
              <a:buNone/>
              <a:defRPr sz="750"/>
            </a:lvl3pPr>
            <a:lvl4pPr marL="1371600" lvl="3" indent="-171450" algn="l">
              <a:spcBef>
                <a:spcPts val="750"/>
              </a:spcBef>
              <a:spcAft>
                <a:spcPts val="0"/>
              </a:spcAft>
              <a:buSzPts val="900"/>
              <a:buNone/>
              <a:defRPr sz="675"/>
            </a:lvl4pPr>
            <a:lvl5pPr marL="1714500" lvl="4" indent="-171450" algn="l">
              <a:spcBef>
                <a:spcPts val="750"/>
              </a:spcBef>
              <a:spcAft>
                <a:spcPts val="0"/>
              </a:spcAft>
              <a:buSzPts val="900"/>
              <a:buNone/>
              <a:defRPr sz="675"/>
            </a:lvl5pPr>
            <a:lvl6pPr marL="2057400" lvl="5" indent="-171450" algn="l">
              <a:spcBef>
                <a:spcPts val="750"/>
              </a:spcBef>
              <a:spcAft>
                <a:spcPts val="0"/>
              </a:spcAft>
              <a:buSzPts val="900"/>
              <a:buNone/>
              <a:defRPr sz="675"/>
            </a:lvl6pPr>
            <a:lvl7pPr marL="2400300" lvl="6" indent="-171450" algn="l">
              <a:spcBef>
                <a:spcPts val="750"/>
              </a:spcBef>
              <a:spcAft>
                <a:spcPts val="0"/>
              </a:spcAft>
              <a:buSzPts val="900"/>
              <a:buNone/>
              <a:defRPr sz="675"/>
            </a:lvl7pPr>
            <a:lvl8pPr marL="2743200" lvl="7" indent="-171450" algn="l">
              <a:spcBef>
                <a:spcPts val="750"/>
              </a:spcBef>
              <a:spcAft>
                <a:spcPts val="0"/>
              </a:spcAft>
              <a:buSzPts val="900"/>
              <a:buNone/>
              <a:defRPr sz="675"/>
            </a:lvl8pPr>
            <a:lvl9pPr marL="3086100" lvl="8" indent="-171450" algn="l">
              <a:spcBef>
                <a:spcPts val="750"/>
              </a:spcBef>
              <a:spcAft>
                <a:spcPts val="0"/>
              </a:spcAft>
              <a:buSzPts val="900"/>
              <a:buNone/>
              <a:defRPr sz="675"/>
            </a:lvl9pPr>
          </a:lstStyle>
          <a:p>
            <a:endParaRPr/>
          </a:p>
        </p:txBody>
      </p:sp>
      <p:sp>
        <p:nvSpPr>
          <p:cNvPr id="96" name="Google Shape;96;p9"/>
          <p:cNvSpPr txBox="1">
            <a:spLocks noGrp="1"/>
          </p:cNvSpPr>
          <p:nvPr>
            <p:ph type="dt" idx="10"/>
          </p:nvPr>
        </p:nvSpPr>
        <p:spPr>
          <a:xfrm>
            <a:off x="7771210" y="4597828"/>
            <a:ext cx="859712" cy="277797"/>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9"/>
          <p:cNvSpPr txBox="1">
            <a:spLocks noGrp="1"/>
          </p:cNvSpPr>
          <p:nvPr>
            <p:ph type="ftr" idx="11"/>
          </p:nvPr>
        </p:nvSpPr>
        <p:spPr>
          <a:xfrm>
            <a:off x="1941910" y="4601856"/>
            <a:ext cx="5714999"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9"/>
          <p:cNvSpPr/>
          <p:nvPr/>
        </p:nvSpPr>
        <p:spPr>
          <a:xfrm rot="10800000" flipH="1">
            <a:off x="-3141" y="535782"/>
            <a:ext cx="1191395" cy="380473"/>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050"/>
          </a:p>
        </p:txBody>
      </p:sp>
      <p:sp>
        <p:nvSpPr>
          <p:cNvPr id="99" name="Google Shape;99;p9"/>
          <p:cNvSpPr txBox="1">
            <a:spLocks noGrp="1"/>
          </p:cNvSpPr>
          <p:nvPr>
            <p:ph type="sldNum" idx="12"/>
          </p:nvPr>
        </p:nvSpPr>
        <p:spPr>
          <a:xfrm>
            <a:off x="398860" y="590837"/>
            <a:ext cx="584825"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0030486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100"/>
        <p:cNvGrpSpPr/>
        <p:nvPr/>
      </p:nvGrpSpPr>
      <p:grpSpPr>
        <a:xfrm>
          <a:off x="0" y="0"/>
          <a:ext cx="0" cy="0"/>
          <a:chOff x="0" y="0"/>
          <a:chExt cx="0" cy="0"/>
        </a:xfrm>
      </p:grpSpPr>
      <p:sp>
        <p:nvSpPr>
          <p:cNvPr id="101" name="Google Shape;101;p10"/>
          <p:cNvSpPr txBox="1">
            <a:spLocks noGrp="1"/>
          </p:cNvSpPr>
          <p:nvPr>
            <p:ph type="title"/>
          </p:nvPr>
        </p:nvSpPr>
        <p:spPr>
          <a:xfrm>
            <a:off x="1941910" y="3600450"/>
            <a:ext cx="6686550" cy="425054"/>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262626"/>
              </a:buClr>
              <a:buSzPts val="2400"/>
              <a:buFont typeface="Century Gothic"/>
              <a:buNone/>
              <a:defRPr sz="18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10"/>
          <p:cNvSpPr>
            <a:spLocks noGrp="1"/>
          </p:cNvSpPr>
          <p:nvPr>
            <p:ph type="pic" idx="2"/>
          </p:nvPr>
        </p:nvSpPr>
        <p:spPr>
          <a:xfrm>
            <a:off x="1941909" y="476224"/>
            <a:ext cx="6686550" cy="2891228"/>
          </a:xfrm>
          <a:prstGeom prst="rect">
            <a:avLst/>
          </a:prstGeom>
          <a:noFill/>
          <a:ln>
            <a:noFill/>
          </a:ln>
        </p:spPr>
      </p:sp>
      <p:sp>
        <p:nvSpPr>
          <p:cNvPr id="103" name="Google Shape;103;p10"/>
          <p:cNvSpPr txBox="1">
            <a:spLocks noGrp="1"/>
          </p:cNvSpPr>
          <p:nvPr>
            <p:ph type="body" idx="1"/>
          </p:nvPr>
        </p:nvSpPr>
        <p:spPr>
          <a:xfrm>
            <a:off x="1941910" y="4025504"/>
            <a:ext cx="6686550" cy="370284"/>
          </a:xfrm>
          <a:prstGeom prst="rect">
            <a:avLst/>
          </a:prstGeom>
          <a:noFill/>
          <a:ln>
            <a:noFill/>
          </a:ln>
        </p:spPr>
        <p:txBody>
          <a:bodyPr spcFirstLastPara="1" wrap="square" lIns="91425" tIns="45700" rIns="91425" bIns="45700" anchor="t" anchorCtr="0">
            <a:normAutofit/>
          </a:bodyPr>
          <a:lstStyle>
            <a:lvl1pPr marL="342900" lvl="0" indent="-171450" algn="l">
              <a:spcBef>
                <a:spcPts val="750"/>
              </a:spcBef>
              <a:spcAft>
                <a:spcPts val="0"/>
              </a:spcAft>
              <a:buSzPts val="1200"/>
              <a:buNone/>
              <a:defRPr sz="900"/>
            </a:lvl1pPr>
            <a:lvl2pPr marL="685800" lvl="1" indent="-171450" algn="l">
              <a:spcBef>
                <a:spcPts val="750"/>
              </a:spcBef>
              <a:spcAft>
                <a:spcPts val="0"/>
              </a:spcAft>
              <a:buSzPts val="1200"/>
              <a:buNone/>
              <a:defRPr sz="900"/>
            </a:lvl2pPr>
            <a:lvl3pPr marL="1028700" lvl="2" indent="-171450" algn="l">
              <a:spcBef>
                <a:spcPts val="750"/>
              </a:spcBef>
              <a:spcAft>
                <a:spcPts val="0"/>
              </a:spcAft>
              <a:buSzPts val="1000"/>
              <a:buNone/>
              <a:defRPr sz="750"/>
            </a:lvl3pPr>
            <a:lvl4pPr marL="1371600" lvl="3" indent="-171450" algn="l">
              <a:spcBef>
                <a:spcPts val="750"/>
              </a:spcBef>
              <a:spcAft>
                <a:spcPts val="0"/>
              </a:spcAft>
              <a:buSzPts val="900"/>
              <a:buNone/>
              <a:defRPr sz="675"/>
            </a:lvl4pPr>
            <a:lvl5pPr marL="1714500" lvl="4" indent="-171450" algn="l">
              <a:spcBef>
                <a:spcPts val="750"/>
              </a:spcBef>
              <a:spcAft>
                <a:spcPts val="0"/>
              </a:spcAft>
              <a:buSzPts val="900"/>
              <a:buNone/>
              <a:defRPr sz="675"/>
            </a:lvl5pPr>
            <a:lvl6pPr marL="2057400" lvl="5" indent="-171450" algn="l">
              <a:spcBef>
                <a:spcPts val="750"/>
              </a:spcBef>
              <a:spcAft>
                <a:spcPts val="0"/>
              </a:spcAft>
              <a:buSzPts val="900"/>
              <a:buNone/>
              <a:defRPr sz="675"/>
            </a:lvl6pPr>
            <a:lvl7pPr marL="2400300" lvl="6" indent="-171450" algn="l">
              <a:spcBef>
                <a:spcPts val="750"/>
              </a:spcBef>
              <a:spcAft>
                <a:spcPts val="0"/>
              </a:spcAft>
              <a:buSzPts val="900"/>
              <a:buNone/>
              <a:defRPr sz="675"/>
            </a:lvl7pPr>
            <a:lvl8pPr marL="2743200" lvl="7" indent="-171450" algn="l">
              <a:spcBef>
                <a:spcPts val="750"/>
              </a:spcBef>
              <a:spcAft>
                <a:spcPts val="0"/>
              </a:spcAft>
              <a:buSzPts val="900"/>
              <a:buNone/>
              <a:defRPr sz="675"/>
            </a:lvl8pPr>
            <a:lvl9pPr marL="3086100" lvl="8" indent="-171450" algn="l">
              <a:spcBef>
                <a:spcPts val="750"/>
              </a:spcBef>
              <a:spcAft>
                <a:spcPts val="0"/>
              </a:spcAft>
              <a:buSzPts val="900"/>
              <a:buNone/>
              <a:defRPr sz="675"/>
            </a:lvl9pPr>
          </a:lstStyle>
          <a:p>
            <a:endParaRPr/>
          </a:p>
        </p:txBody>
      </p:sp>
      <p:sp>
        <p:nvSpPr>
          <p:cNvPr id="104" name="Google Shape;104;p10"/>
          <p:cNvSpPr txBox="1">
            <a:spLocks noGrp="1"/>
          </p:cNvSpPr>
          <p:nvPr>
            <p:ph type="dt" idx="10"/>
          </p:nvPr>
        </p:nvSpPr>
        <p:spPr>
          <a:xfrm>
            <a:off x="7771210" y="4597828"/>
            <a:ext cx="859712" cy="277797"/>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10"/>
          <p:cNvSpPr txBox="1">
            <a:spLocks noGrp="1"/>
          </p:cNvSpPr>
          <p:nvPr>
            <p:ph type="ftr" idx="11"/>
          </p:nvPr>
        </p:nvSpPr>
        <p:spPr>
          <a:xfrm>
            <a:off x="1941910" y="4601856"/>
            <a:ext cx="5714999"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10"/>
          <p:cNvSpPr/>
          <p:nvPr/>
        </p:nvSpPr>
        <p:spPr>
          <a:xfrm rot="10800000" flipH="1">
            <a:off x="-3141" y="3683794"/>
            <a:ext cx="1191395" cy="380473"/>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050"/>
          </a:p>
        </p:txBody>
      </p:sp>
      <p:sp>
        <p:nvSpPr>
          <p:cNvPr id="107" name="Google Shape;107;p10"/>
          <p:cNvSpPr txBox="1">
            <a:spLocks noGrp="1"/>
          </p:cNvSpPr>
          <p:nvPr>
            <p:ph type="sldNum" idx="12"/>
          </p:nvPr>
        </p:nvSpPr>
        <p:spPr>
          <a:xfrm>
            <a:off x="398860" y="3737316"/>
            <a:ext cx="584825"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3040464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108"/>
        <p:cNvGrpSpPr/>
        <p:nvPr/>
      </p:nvGrpSpPr>
      <p:grpSpPr>
        <a:xfrm>
          <a:off x="0" y="0"/>
          <a:ext cx="0" cy="0"/>
          <a:chOff x="0" y="0"/>
          <a:chExt cx="0" cy="0"/>
        </a:xfrm>
      </p:grpSpPr>
      <p:sp>
        <p:nvSpPr>
          <p:cNvPr id="109" name="Google Shape;109;p11"/>
          <p:cNvSpPr txBox="1">
            <a:spLocks noGrp="1"/>
          </p:cNvSpPr>
          <p:nvPr>
            <p:ph type="title"/>
          </p:nvPr>
        </p:nvSpPr>
        <p:spPr>
          <a:xfrm>
            <a:off x="1941910" y="457200"/>
            <a:ext cx="6686549" cy="233778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262626"/>
              </a:buClr>
              <a:buSzPts val="4800"/>
              <a:buFont typeface="Century Gothic"/>
              <a:buNone/>
              <a:defRPr sz="36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11"/>
          <p:cNvSpPr txBox="1">
            <a:spLocks noGrp="1"/>
          </p:cNvSpPr>
          <p:nvPr>
            <p:ph type="body" idx="1"/>
          </p:nvPr>
        </p:nvSpPr>
        <p:spPr>
          <a:xfrm>
            <a:off x="1941910" y="3265535"/>
            <a:ext cx="6686549" cy="1166898"/>
          </a:xfrm>
          <a:prstGeom prst="rect">
            <a:avLst/>
          </a:prstGeom>
          <a:noFill/>
          <a:ln>
            <a:noFill/>
          </a:ln>
        </p:spPr>
        <p:txBody>
          <a:bodyPr spcFirstLastPara="1" wrap="square" lIns="91425" tIns="45700" rIns="91425" bIns="45700" anchor="ctr" anchorCtr="0">
            <a:normAutofit/>
          </a:bodyPr>
          <a:lstStyle>
            <a:lvl1pPr marL="342900" lvl="0" indent="-171450" algn="l">
              <a:spcBef>
                <a:spcPts val="750"/>
              </a:spcBef>
              <a:spcAft>
                <a:spcPts val="0"/>
              </a:spcAft>
              <a:buSzPts val="1800"/>
              <a:buNone/>
              <a:defRPr sz="1350">
                <a:solidFill>
                  <a:srgbClr val="595959"/>
                </a:solidFill>
              </a:defRPr>
            </a:lvl1pPr>
            <a:lvl2pPr marL="685800" lvl="1" indent="-171450" algn="l">
              <a:spcBef>
                <a:spcPts val="750"/>
              </a:spcBef>
              <a:spcAft>
                <a:spcPts val="0"/>
              </a:spcAft>
              <a:buSzPts val="1800"/>
              <a:buNone/>
              <a:defRPr sz="1350">
                <a:solidFill>
                  <a:srgbClr val="888888"/>
                </a:solidFill>
              </a:defRPr>
            </a:lvl2pPr>
            <a:lvl3pPr marL="1028700" lvl="2" indent="-171450" algn="l">
              <a:spcBef>
                <a:spcPts val="750"/>
              </a:spcBef>
              <a:spcAft>
                <a:spcPts val="0"/>
              </a:spcAft>
              <a:buSzPts val="1600"/>
              <a:buNone/>
              <a:defRPr sz="1200">
                <a:solidFill>
                  <a:srgbClr val="888888"/>
                </a:solidFill>
              </a:defRPr>
            </a:lvl3pPr>
            <a:lvl4pPr marL="1371600" lvl="3" indent="-171450" algn="l">
              <a:spcBef>
                <a:spcPts val="750"/>
              </a:spcBef>
              <a:spcAft>
                <a:spcPts val="0"/>
              </a:spcAft>
              <a:buSzPts val="1400"/>
              <a:buNone/>
              <a:defRPr sz="1050">
                <a:solidFill>
                  <a:srgbClr val="888888"/>
                </a:solidFill>
              </a:defRPr>
            </a:lvl4pPr>
            <a:lvl5pPr marL="1714500" lvl="4" indent="-171450" algn="l">
              <a:spcBef>
                <a:spcPts val="750"/>
              </a:spcBef>
              <a:spcAft>
                <a:spcPts val="0"/>
              </a:spcAft>
              <a:buSzPts val="1400"/>
              <a:buNone/>
              <a:defRPr sz="1050">
                <a:solidFill>
                  <a:srgbClr val="888888"/>
                </a:solidFill>
              </a:defRPr>
            </a:lvl5pPr>
            <a:lvl6pPr marL="2057400" lvl="5" indent="-171450" algn="l">
              <a:spcBef>
                <a:spcPts val="750"/>
              </a:spcBef>
              <a:spcAft>
                <a:spcPts val="0"/>
              </a:spcAft>
              <a:buSzPts val="1400"/>
              <a:buNone/>
              <a:defRPr sz="1050">
                <a:solidFill>
                  <a:srgbClr val="888888"/>
                </a:solidFill>
              </a:defRPr>
            </a:lvl6pPr>
            <a:lvl7pPr marL="2400300" lvl="6" indent="-171450" algn="l">
              <a:spcBef>
                <a:spcPts val="750"/>
              </a:spcBef>
              <a:spcAft>
                <a:spcPts val="0"/>
              </a:spcAft>
              <a:buSzPts val="1400"/>
              <a:buNone/>
              <a:defRPr sz="1050">
                <a:solidFill>
                  <a:srgbClr val="888888"/>
                </a:solidFill>
              </a:defRPr>
            </a:lvl7pPr>
            <a:lvl8pPr marL="2743200" lvl="7" indent="-171450" algn="l">
              <a:spcBef>
                <a:spcPts val="750"/>
              </a:spcBef>
              <a:spcAft>
                <a:spcPts val="0"/>
              </a:spcAft>
              <a:buSzPts val="1400"/>
              <a:buNone/>
              <a:defRPr sz="1050">
                <a:solidFill>
                  <a:srgbClr val="888888"/>
                </a:solidFill>
              </a:defRPr>
            </a:lvl8pPr>
            <a:lvl9pPr marL="3086100" lvl="8" indent="-171450" algn="l">
              <a:spcBef>
                <a:spcPts val="750"/>
              </a:spcBef>
              <a:spcAft>
                <a:spcPts val="0"/>
              </a:spcAft>
              <a:buSzPts val="1400"/>
              <a:buNone/>
              <a:defRPr sz="1050">
                <a:solidFill>
                  <a:srgbClr val="888888"/>
                </a:solidFill>
              </a:defRPr>
            </a:lvl9pPr>
          </a:lstStyle>
          <a:p>
            <a:endParaRPr/>
          </a:p>
        </p:txBody>
      </p:sp>
      <p:sp>
        <p:nvSpPr>
          <p:cNvPr id="111" name="Google Shape;111;p11"/>
          <p:cNvSpPr txBox="1">
            <a:spLocks noGrp="1"/>
          </p:cNvSpPr>
          <p:nvPr>
            <p:ph type="dt" idx="10"/>
          </p:nvPr>
        </p:nvSpPr>
        <p:spPr>
          <a:xfrm>
            <a:off x="7771210" y="4597828"/>
            <a:ext cx="859712" cy="277797"/>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2" name="Google Shape;112;p11"/>
          <p:cNvSpPr txBox="1">
            <a:spLocks noGrp="1"/>
          </p:cNvSpPr>
          <p:nvPr>
            <p:ph type="ftr" idx="11"/>
          </p:nvPr>
        </p:nvSpPr>
        <p:spPr>
          <a:xfrm>
            <a:off x="1941910" y="4601856"/>
            <a:ext cx="5714999"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11"/>
          <p:cNvSpPr/>
          <p:nvPr/>
        </p:nvSpPr>
        <p:spPr>
          <a:xfrm rot="10800000" flipH="1">
            <a:off x="-3141" y="2383632"/>
            <a:ext cx="1191395" cy="380473"/>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050"/>
          </a:p>
        </p:txBody>
      </p:sp>
      <p:sp>
        <p:nvSpPr>
          <p:cNvPr id="114" name="Google Shape;114;p11"/>
          <p:cNvSpPr txBox="1">
            <a:spLocks noGrp="1"/>
          </p:cNvSpPr>
          <p:nvPr>
            <p:ph type="sldNum" idx="12"/>
          </p:nvPr>
        </p:nvSpPr>
        <p:spPr>
          <a:xfrm>
            <a:off x="398860" y="2433105"/>
            <a:ext cx="584825"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8118181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115"/>
        <p:cNvGrpSpPr/>
        <p:nvPr/>
      </p:nvGrpSpPr>
      <p:grpSpPr>
        <a:xfrm>
          <a:off x="0" y="0"/>
          <a:ext cx="0" cy="0"/>
          <a:chOff x="0" y="0"/>
          <a:chExt cx="0" cy="0"/>
        </a:xfrm>
      </p:grpSpPr>
      <p:sp>
        <p:nvSpPr>
          <p:cNvPr id="116" name="Google Shape;116;p12"/>
          <p:cNvSpPr txBox="1">
            <a:spLocks noGrp="1"/>
          </p:cNvSpPr>
          <p:nvPr>
            <p:ph type="title"/>
          </p:nvPr>
        </p:nvSpPr>
        <p:spPr>
          <a:xfrm>
            <a:off x="2137462" y="457200"/>
            <a:ext cx="6295445" cy="21717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262626"/>
              </a:buClr>
              <a:buSzPts val="4800"/>
              <a:buFont typeface="Century Gothic"/>
              <a:buNone/>
              <a:defRPr sz="36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12"/>
          <p:cNvSpPr txBox="1">
            <a:spLocks noGrp="1"/>
          </p:cNvSpPr>
          <p:nvPr>
            <p:ph type="body" idx="1"/>
          </p:nvPr>
        </p:nvSpPr>
        <p:spPr>
          <a:xfrm>
            <a:off x="2456259" y="2628900"/>
            <a:ext cx="5652416" cy="285750"/>
          </a:xfrm>
          <a:prstGeom prst="rect">
            <a:avLst/>
          </a:prstGeom>
          <a:noFill/>
          <a:ln>
            <a:noFill/>
          </a:ln>
        </p:spPr>
        <p:txBody>
          <a:bodyPr spcFirstLastPara="1" wrap="square" lIns="91425" tIns="45700" rIns="91425" bIns="45700" anchor="ctr" anchorCtr="0">
            <a:noAutofit/>
          </a:bodyPr>
          <a:lstStyle>
            <a:lvl1pPr marL="342900" lvl="0" indent="-171450" algn="l">
              <a:spcBef>
                <a:spcPts val="750"/>
              </a:spcBef>
              <a:spcAft>
                <a:spcPts val="0"/>
              </a:spcAft>
              <a:buSzPts val="1600"/>
              <a:buFont typeface="Century Gothic"/>
              <a:buNone/>
              <a:defRPr sz="1200">
                <a:solidFill>
                  <a:srgbClr val="7F7F7F"/>
                </a:solidFill>
              </a:defRPr>
            </a:lvl1pPr>
            <a:lvl2pPr marL="685800" lvl="1" indent="-171450" algn="l">
              <a:spcBef>
                <a:spcPts val="750"/>
              </a:spcBef>
              <a:spcAft>
                <a:spcPts val="0"/>
              </a:spcAft>
              <a:buSzPts val="1600"/>
              <a:buFont typeface="Century Gothic"/>
              <a:buNone/>
              <a:defRPr/>
            </a:lvl2pPr>
            <a:lvl3pPr marL="1028700" lvl="2" indent="-171450" algn="l">
              <a:spcBef>
                <a:spcPts val="750"/>
              </a:spcBef>
              <a:spcAft>
                <a:spcPts val="0"/>
              </a:spcAft>
              <a:buSzPts val="1400"/>
              <a:buFont typeface="Century Gothic"/>
              <a:buNone/>
              <a:defRPr/>
            </a:lvl3pPr>
            <a:lvl4pPr marL="1371600" lvl="3" indent="-171450" algn="l">
              <a:spcBef>
                <a:spcPts val="750"/>
              </a:spcBef>
              <a:spcAft>
                <a:spcPts val="0"/>
              </a:spcAft>
              <a:buSzPts val="1200"/>
              <a:buFont typeface="Century Gothic"/>
              <a:buNone/>
              <a:defRPr/>
            </a:lvl4pPr>
            <a:lvl5pPr marL="1714500" lvl="4" indent="-171450" algn="l">
              <a:spcBef>
                <a:spcPts val="750"/>
              </a:spcBef>
              <a:spcAft>
                <a:spcPts val="0"/>
              </a:spcAft>
              <a:buSzPts val="1200"/>
              <a:buFont typeface="Century Gothic"/>
              <a:buNone/>
              <a:defRPr/>
            </a:lvl5pPr>
            <a:lvl6pPr marL="2057400" lvl="5" indent="-257175" algn="l">
              <a:spcBef>
                <a:spcPts val="750"/>
              </a:spcBef>
              <a:spcAft>
                <a:spcPts val="0"/>
              </a:spcAft>
              <a:buSzPts val="1800"/>
              <a:buChar char="🠶"/>
              <a:defRPr/>
            </a:lvl6pPr>
            <a:lvl7pPr marL="2400300" lvl="6" indent="-257175" algn="l">
              <a:spcBef>
                <a:spcPts val="750"/>
              </a:spcBef>
              <a:spcAft>
                <a:spcPts val="0"/>
              </a:spcAft>
              <a:buSzPts val="1800"/>
              <a:buChar char="🠶"/>
              <a:defRPr/>
            </a:lvl7pPr>
            <a:lvl8pPr marL="2743200" lvl="7" indent="-257175" algn="l">
              <a:spcBef>
                <a:spcPts val="750"/>
              </a:spcBef>
              <a:spcAft>
                <a:spcPts val="0"/>
              </a:spcAft>
              <a:buSzPts val="1800"/>
              <a:buChar char="🠶"/>
              <a:defRPr/>
            </a:lvl8pPr>
            <a:lvl9pPr marL="3086100" lvl="8" indent="-257175" algn="l">
              <a:spcBef>
                <a:spcPts val="750"/>
              </a:spcBef>
              <a:spcAft>
                <a:spcPts val="0"/>
              </a:spcAft>
              <a:buSzPts val="1800"/>
              <a:buChar char="🠶"/>
              <a:defRPr/>
            </a:lvl9pPr>
          </a:lstStyle>
          <a:p>
            <a:endParaRPr/>
          </a:p>
        </p:txBody>
      </p:sp>
      <p:sp>
        <p:nvSpPr>
          <p:cNvPr id="118" name="Google Shape;118;p12"/>
          <p:cNvSpPr txBox="1">
            <a:spLocks noGrp="1"/>
          </p:cNvSpPr>
          <p:nvPr>
            <p:ph type="body" idx="2"/>
          </p:nvPr>
        </p:nvSpPr>
        <p:spPr>
          <a:xfrm>
            <a:off x="1941910" y="3265535"/>
            <a:ext cx="6686549" cy="1166898"/>
          </a:xfrm>
          <a:prstGeom prst="rect">
            <a:avLst/>
          </a:prstGeom>
          <a:noFill/>
          <a:ln>
            <a:noFill/>
          </a:ln>
        </p:spPr>
        <p:txBody>
          <a:bodyPr spcFirstLastPara="1" wrap="square" lIns="91425" tIns="45700" rIns="91425" bIns="45700" anchor="ctr" anchorCtr="0">
            <a:normAutofit/>
          </a:bodyPr>
          <a:lstStyle>
            <a:lvl1pPr marL="342900" lvl="0" indent="-171450" algn="l">
              <a:spcBef>
                <a:spcPts val="750"/>
              </a:spcBef>
              <a:spcAft>
                <a:spcPts val="0"/>
              </a:spcAft>
              <a:buSzPts val="1800"/>
              <a:buNone/>
              <a:defRPr sz="1350">
                <a:solidFill>
                  <a:srgbClr val="595959"/>
                </a:solidFill>
              </a:defRPr>
            </a:lvl1pPr>
            <a:lvl2pPr marL="685800" lvl="1" indent="-171450" algn="l">
              <a:spcBef>
                <a:spcPts val="750"/>
              </a:spcBef>
              <a:spcAft>
                <a:spcPts val="0"/>
              </a:spcAft>
              <a:buSzPts val="1800"/>
              <a:buNone/>
              <a:defRPr sz="1350">
                <a:solidFill>
                  <a:srgbClr val="888888"/>
                </a:solidFill>
              </a:defRPr>
            </a:lvl2pPr>
            <a:lvl3pPr marL="1028700" lvl="2" indent="-171450" algn="l">
              <a:spcBef>
                <a:spcPts val="750"/>
              </a:spcBef>
              <a:spcAft>
                <a:spcPts val="0"/>
              </a:spcAft>
              <a:buSzPts val="1600"/>
              <a:buNone/>
              <a:defRPr sz="1200">
                <a:solidFill>
                  <a:srgbClr val="888888"/>
                </a:solidFill>
              </a:defRPr>
            </a:lvl3pPr>
            <a:lvl4pPr marL="1371600" lvl="3" indent="-171450" algn="l">
              <a:spcBef>
                <a:spcPts val="750"/>
              </a:spcBef>
              <a:spcAft>
                <a:spcPts val="0"/>
              </a:spcAft>
              <a:buSzPts val="1400"/>
              <a:buNone/>
              <a:defRPr sz="1050">
                <a:solidFill>
                  <a:srgbClr val="888888"/>
                </a:solidFill>
              </a:defRPr>
            </a:lvl4pPr>
            <a:lvl5pPr marL="1714500" lvl="4" indent="-171450" algn="l">
              <a:spcBef>
                <a:spcPts val="750"/>
              </a:spcBef>
              <a:spcAft>
                <a:spcPts val="0"/>
              </a:spcAft>
              <a:buSzPts val="1400"/>
              <a:buNone/>
              <a:defRPr sz="1050">
                <a:solidFill>
                  <a:srgbClr val="888888"/>
                </a:solidFill>
              </a:defRPr>
            </a:lvl5pPr>
            <a:lvl6pPr marL="2057400" lvl="5" indent="-171450" algn="l">
              <a:spcBef>
                <a:spcPts val="750"/>
              </a:spcBef>
              <a:spcAft>
                <a:spcPts val="0"/>
              </a:spcAft>
              <a:buSzPts val="1400"/>
              <a:buNone/>
              <a:defRPr sz="1050">
                <a:solidFill>
                  <a:srgbClr val="888888"/>
                </a:solidFill>
              </a:defRPr>
            </a:lvl6pPr>
            <a:lvl7pPr marL="2400300" lvl="6" indent="-171450" algn="l">
              <a:spcBef>
                <a:spcPts val="750"/>
              </a:spcBef>
              <a:spcAft>
                <a:spcPts val="0"/>
              </a:spcAft>
              <a:buSzPts val="1400"/>
              <a:buNone/>
              <a:defRPr sz="1050">
                <a:solidFill>
                  <a:srgbClr val="888888"/>
                </a:solidFill>
              </a:defRPr>
            </a:lvl7pPr>
            <a:lvl8pPr marL="2743200" lvl="7" indent="-171450" algn="l">
              <a:spcBef>
                <a:spcPts val="750"/>
              </a:spcBef>
              <a:spcAft>
                <a:spcPts val="0"/>
              </a:spcAft>
              <a:buSzPts val="1400"/>
              <a:buNone/>
              <a:defRPr sz="1050">
                <a:solidFill>
                  <a:srgbClr val="888888"/>
                </a:solidFill>
              </a:defRPr>
            </a:lvl8pPr>
            <a:lvl9pPr marL="3086100" lvl="8" indent="-171450" algn="l">
              <a:spcBef>
                <a:spcPts val="750"/>
              </a:spcBef>
              <a:spcAft>
                <a:spcPts val="0"/>
              </a:spcAft>
              <a:buSzPts val="1400"/>
              <a:buNone/>
              <a:defRPr sz="1050">
                <a:solidFill>
                  <a:srgbClr val="888888"/>
                </a:solidFill>
              </a:defRPr>
            </a:lvl9pPr>
          </a:lstStyle>
          <a:p>
            <a:endParaRPr/>
          </a:p>
        </p:txBody>
      </p:sp>
      <p:sp>
        <p:nvSpPr>
          <p:cNvPr id="119" name="Google Shape;119;p12"/>
          <p:cNvSpPr txBox="1">
            <a:spLocks noGrp="1"/>
          </p:cNvSpPr>
          <p:nvPr>
            <p:ph type="dt" idx="10"/>
          </p:nvPr>
        </p:nvSpPr>
        <p:spPr>
          <a:xfrm>
            <a:off x="7771210" y="4597828"/>
            <a:ext cx="859712" cy="277797"/>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0" name="Google Shape;120;p12"/>
          <p:cNvSpPr txBox="1">
            <a:spLocks noGrp="1"/>
          </p:cNvSpPr>
          <p:nvPr>
            <p:ph type="ftr" idx="11"/>
          </p:nvPr>
        </p:nvSpPr>
        <p:spPr>
          <a:xfrm>
            <a:off x="1941910" y="4601856"/>
            <a:ext cx="5714999"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1" name="Google Shape;121;p12"/>
          <p:cNvSpPr/>
          <p:nvPr/>
        </p:nvSpPr>
        <p:spPr>
          <a:xfrm rot="10800000" flipH="1">
            <a:off x="-3141" y="2383632"/>
            <a:ext cx="1191395" cy="380473"/>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050"/>
          </a:p>
        </p:txBody>
      </p:sp>
      <p:sp>
        <p:nvSpPr>
          <p:cNvPr id="122" name="Google Shape;122;p12"/>
          <p:cNvSpPr txBox="1">
            <a:spLocks noGrp="1"/>
          </p:cNvSpPr>
          <p:nvPr>
            <p:ph type="sldNum" idx="12"/>
          </p:nvPr>
        </p:nvSpPr>
        <p:spPr>
          <a:xfrm>
            <a:off x="398860" y="2433105"/>
            <a:ext cx="584825"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
        <p:nvSpPr>
          <p:cNvPr id="123" name="Google Shape;123;p12"/>
          <p:cNvSpPr txBox="1"/>
          <p:nvPr/>
        </p:nvSpPr>
        <p:spPr>
          <a:xfrm>
            <a:off x="1850739" y="486004"/>
            <a:ext cx="457200" cy="438582"/>
          </a:xfrm>
          <a:prstGeom prst="rect">
            <a:avLst/>
          </a:prstGeom>
          <a:noFill/>
          <a:ln>
            <a:noFill/>
          </a:ln>
        </p:spPr>
        <p:txBody>
          <a:bodyPr spcFirstLastPara="1" wrap="square" lIns="68569" tIns="34275" rIns="68569" bIns="34275" anchor="ctr" anchorCtr="0">
            <a:noAutofit/>
          </a:bodyPr>
          <a:lstStyle/>
          <a:p>
            <a:pPr marL="0" marR="0" lvl="0" indent="0" algn="l" rtl="0">
              <a:spcBef>
                <a:spcPts val="0"/>
              </a:spcBef>
              <a:spcAft>
                <a:spcPts val="0"/>
              </a:spcAft>
              <a:buNone/>
            </a:pPr>
            <a:r>
              <a:rPr lang="en-US" sz="6000" b="0" i="0" u="none" strike="noStrike" cap="none">
                <a:solidFill>
                  <a:schemeClr val="accent1"/>
                </a:solidFill>
                <a:latin typeface="Arial"/>
                <a:ea typeface="Arial"/>
                <a:cs typeface="Arial"/>
                <a:sym typeface="Arial"/>
              </a:rPr>
              <a:t>“</a:t>
            </a:r>
            <a:endParaRPr sz="1050"/>
          </a:p>
        </p:txBody>
      </p:sp>
      <p:sp>
        <p:nvSpPr>
          <p:cNvPr id="124" name="Google Shape;124;p12"/>
          <p:cNvSpPr txBox="1"/>
          <p:nvPr/>
        </p:nvSpPr>
        <p:spPr>
          <a:xfrm>
            <a:off x="8336139" y="2178980"/>
            <a:ext cx="457200" cy="438582"/>
          </a:xfrm>
          <a:prstGeom prst="rect">
            <a:avLst/>
          </a:prstGeom>
          <a:noFill/>
          <a:ln>
            <a:noFill/>
          </a:ln>
        </p:spPr>
        <p:txBody>
          <a:bodyPr spcFirstLastPara="1" wrap="square" lIns="68569" tIns="34275" rIns="68569" bIns="34275" anchor="ctr" anchorCtr="0">
            <a:noAutofit/>
          </a:bodyPr>
          <a:lstStyle/>
          <a:p>
            <a:pPr marL="0" marR="0" lvl="0" indent="0" algn="l" rtl="0">
              <a:spcBef>
                <a:spcPts val="0"/>
              </a:spcBef>
              <a:spcAft>
                <a:spcPts val="0"/>
              </a:spcAft>
              <a:buNone/>
            </a:pPr>
            <a:r>
              <a:rPr lang="en-US" sz="6000" b="0" i="0" u="none" strike="noStrike" cap="none">
                <a:solidFill>
                  <a:schemeClr val="accent1"/>
                </a:solidFill>
                <a:latin typeface="Arial"/>
                <a:ea typeface="Arial"/>
                <a:cs typeface="Arial"/>
                <a:sym typeface="Arial"/>
              </a:rPr>
              <a:t>”</a:t>
            </a:r>
            <a:endParaRPr sz="1050"/>
          </a:p>
        </p:txBody>
      </p:sp>
    </p:spTree>
    <p:extLst>
      <p:ext uri="{BB962C8B-B14F-4D97-AF65-F5344CB8AC3E}">
        <p14:creationId xmlns:p14="http://schemas.microsoft.com/office/powerpoint/2010/main" val="13356918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125"/>
        <p:cNvGrpSpPr/>
        <p:nvPr/>
      </p:nvGrpSpPr>
      <p:grpSpPr>
        <a:xfrm>
          <a:off x="0" y="0"/>
          <a:ext cx="0" cy="0"/>
          <a:chOff x="0" y="0"/>
          <a:chExt cx="0" cy="0"/>
        </a:xfrm>
      </p:grpSpPr>
      <p:sp>
        <p:nvSpPr>
          <p:cNvPr id="126" name="Google Shape;126;p13"/>
          <p:cNvSpPr txBox="1">
            <a:spLocks noGrp="1"/>
          </p:cNvSpPr>
          <p:nvPr>
            <p:ph type="title"/>
          </p:nvPr>
        </p:nvSpPr>
        <p:spPr>
          <a:xfrm>
            <a:off x="1941910" y="1828800"/>
            <a:ext cx="6686550" cy="2043634"/>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262626"/>
              </a:buClr>
              <a:buSzPts val="4800"/>
              <a:buFont typeface="Century Gothic"/>
              <a:buNone/>
              <a:defRPr sz="36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13"/>
          <p:cNvSpPr txBox="1">
            <a:spLocks noGrp="1"/>
          </p:cNvSpPr>
          <p:nvPr>
            <p:ph type="body" idx="1"/>
          </p:nvPr>
        </p:nvSpPr>
        <p:spPr>
          <a:xfrm>
            <a:off x="1941910" y="3886200"/>
            <a:ext cx="6686550" cy="547217"/>
          </a:xfrm>
          <a:prstGeom prst="rect">
            <a:avLst/>
          </a:prstGeom>
          <a:noFill/>
          <a:ln>
            <a:noFill/>
          </a:ln>
        </p:spPr>
        <p:txBody>
          <a:bodyPr spcFirstLastPara="1" wrap="square" lIns="91425" tIns="45700" rIns="91425" bIns="45700" anchor="t" anchorCtr="0">
            <a:normAutofit/>
          </a:bodyPr>
          <a:lstStyle>
            <a:lvl1pPr marL="342900" lvl="0" indent="-171450" algn="l">
              <a:spcBef>
                <a:spcPts val="750"/>
              </a:spcBef>
              <a:spcAft>
                <a:spcPts val="0"/>
              </a:spcAft>
              <a:buSzPts val="1800"/>
              <a:buNone/>
              <a:defRPr>
                <a:solidFill>
                  <a:srgbClr val="595959"/>
                </a:solidFill>
              </a:defRPr>
            </a:lvl1pPr>
            <a:lvl2pPr marL="685800" lvl="1" indent="-257175" algn="l">
              <a:spcBef>
                <a:spcPts val="750"/>
              </a:spcBef>
              <a:spcAft>
                <a:spcPts val="0"/>
              </a:spcAft>
              <a:buSzPts val="1800"/>
              <a:buChar char="🠶"/>
              <a:defRPr/>
            </a:lvl2pPr>
            <a:lvl3pPr marL="1028700" lvl="2" indent="-257175" algn="l">
              <a:spcBef>
                <a:spcPts val="750"/>
              </a:spcBef>
              <a:spcAft>
                <a:spcPts val="0"/>
              </a:spcAft>
              <a:buSzPts val="1800"/>
              <a:buChar char="🠶"/>
              <a:defRPr/>
            </a:lvl3pPr>
            <a:lvl4pPr marL="1371600" lvl="3" indent="-257175" algn="l">
              <a:spcBef>
                <a:spcPts val="750"/>
              </a:spcBef>
              <a:spcAft>
                <a:spcPts val="0"/>
              </a:spcAft>
              <a:buSzPts val="1800"/>
              <a:buChar char="🠶"/>
              <a:defRPr/>
            </a:lvl4pPr>
            <a:lvl5pPr marL="1714500" lvl="4" indent="-257175" algn="l">
              <a:spcBef>
                <a:spcPts val="750"/>
              </a:spcBef>
              <a:spcAft>
                <a:spcPts val="0"/>
              </a:spcAft>
              <a:buSzPts val="1800"/>
              <a:buChar char="🠶"/>
              <a:defRPr/>
            </a:lvl5pPr>
            <a:lvl6pPr marL="2057400" lvl="5" indent="-257175" algn="l">
              <a:spcBef>
                <a:spcPts val="750"/>
              </a:spcBef>
              <a:spcAft>
                <a:spcPts val="0"/>
              </a:spcAft>
              <a:buSzPts val="1800"/>
              <a:buChar char="🠶"/>
              <a:defRPr/>
            </a:lvl6pPr>
            <a:lvl7pPr marL="2400300" lvl="6" indent="-257175" algn="l">
              <a:spcBef>
                <a:spcPts val="750"/>
              </a:spcBef>
              <a:spcAft>
                <a:spcPts val="0"/>
              </a:spcAft>
              <a:buSzPts val="1800"/>
              <a:buChar char="🠶"/>
              <a:defRPr/>
            </a:lvl7pPr>
            <a:lvl8pPr marL="2743200" lvl="7" indent="-257175" algn="l">
              <a:spcBef>
                <a:spcPts val="750"/>
              </a:spcBef>
              <a:spcAft>
                <a:spcPts val="0"/>
              </a:spcAft>
              <a:buSzPts val="1800"/>
              <a:buChar char="🠶"/>
              <a:defRPr/>
            </a:lvl8pPr>
            <a:lvl9pPr marL="3086100" lvl="8" indent="-257175" algn="l">
              <a:spcBef>
                <a:spcPts val="750"/>
              </a:spcBef>
              <a:spcAft>
                <a:spcPts val="0"/>
              </a:spcAft>
              <a:buSzPts val="1800"/>
              <a:buChar char="🠶"/>
              <a:defRPr/>
            </a:lvl9pPr>
          </a:lstStyle>
          <a:p>
            <a:endParaRPr/>
          </a:p>
        </p:txBody>
      </p:sp>
      <p:sp>
        <p:nvSpPr>
          <p:cNvPr id="128" name="Google Shape;128;p13"/>
          <p:cNvSpPr txBox="1">
            <a:spLocks noGrp="1"/>
          </p:cNvSpPr>
          <p:nvPr>
            <p:ph type="dt" idx="10"/>
          </p:nvPr>
        </p:nvSpPr>
        <p:spPr>
          <a:xfrm>
            <a:off x="7771210" y="4597828"/>
            <a:ext cx="859712" cy="277797"/>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9" name="Google Shape;129;p13"/>
          <p:cNvSpPr txBox="1">
            <a:spLocks noGrp="1"/>
          </p:cNvSpPr>
          <p:nvPr>
            <p:ph type="ftr" idx="11"/>
          </p:nvPr>
        </p:nvSpPr>
        <p:spPr>
          <a:xfrm>
            <a:off x="1941910" y="4601856"/>
            <a:ext cx="5714999"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0" name="Google Shape;130;p13"/>
          <p:cNvSpPr/>
          <p:nvPr/>
        </p:nvSpPr>
        <p:spPr>
          <a:xfrm rot="10800000" flipH="1">
            <a:off x="-3141" y="3683794"/>
            <a:ext cx="1191395" cy="380473"/>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050"/>
          </a:p>
        </p:txBody>
      </p:sp>
      <p:sp>
        <p:nvSpPr>
          <p:cNvPr id="131" name="Google Shape;131;p13"/>
          <p:cNvSpPr txBox="1">
            <a:spLocks noGrp="1"/>
          </p:cNvSpPr>
          <p:nvPr>
            <p:ph type="sldNum" idx="12"/>
          </p:nvPr>
        </p:nvSpPr>
        <p:spPr>
          <a:xfrm>
            <a:off x="398860" y="3737316"/>
            <a:ext cx="584825"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5833197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Quote Name Card">
  <p:cSld name="Quote Name Card">
    <p:spTree>
      <p:nvGrpSpPr>
        <p:cNvPr id="1" name="Shape 132"/>
        <p:cNvGrpSpPr/>
        <p:nvPr/>
      </p:nvGrpSpPr>
      <p:grpSpPr>
        <a:xfrm>
          <a:off x="0" y="0"/>
          <a:ext cx="0" cy="0"/>
          <a:chOff x="0" y="0"/>
          <a:chExt cx="0" cy="0"/>
        </a:xfrm>
      </p:grpSpPr>
      <p:sp>
        <p:nvSpPr>
          <p:cNvPr id="133" name="Google Shape;133;p14"/>
          <p:cNvSpPr txBox="1">
            <a:spLocks noGrp="1"/>
          </p:cNvSpPr>
          <p:nvPr>
            <p:ph type="title"/>
          </p:nvPr>
        </p:nvSpPr>
        <p:spPr>
          <a:xfrm>
            <a:off x="2137462" y="457200"/>
            <a:ext cx="6295445" cy="21717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262626"/>
              </a:buClr>
              <a:buSzPts val="4800"/>
              <a:buFont typeface="Century Gothic"/>
              <a:buNone/>
              <a:defRPr sz="36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4" name="Google Shape;134;p14"/>
          <p:cNvSpPr txBox="1">
            <a:spLocks noGrp="1"/>
          </p:cNvSpPr>
          <p:nvPr>
            <p:ph type="body" idx="1"/>
          </p:nvPr>
        </p:nvSpPr>
        <p:spPr>
          <a:xfrm>
            <a:off x="1941909" y="3257550"/>
            <a:ext cx="6686550" cy="628650"/>
          </a:xfrm>
          <a:prstGeom prst="rect">
            <a:avLst/>
          </a:prstGeom>
          <a:noFill/>
          <a:ln>
            <a:noFill/>
          </a:ln>
        </p:spPr>
        <p:txBody>
          <a:bodyPr spcFirstLastPara="1" wrap="square" lIns="91425" tIns="45700" rIns="91425" bIns="45700" anchor="b" anchorCtr="0">
            <a:noAutofit/>
          </a:bodyPr>
          <a:lstStyle>
            <a:lvl1pPr marL="342900" lvl="0" indent="-171450" algn="l">
              <a:spcBef>
                <a:spcPts val="750"/>
              </a:spcBef>
              <a:spcAft>
                <a:spcPts val="0"/>
              </a:spcAft>
              <a:buSzPts val="2400"/>
              <a:buFont typeface="Century Gothic"/>
              <a:buNone/>
              <a:defRPr sz="1800">
                <a:solidFill>
                  <a:schemeClr val="accent1"/>
                </a:solidFill>
              </a:defRPr>
            </a:lvl1pPr>
            <a:lvl2pPr marL="685800" lvl="1" indent="-171450" algn="l">
              <a:spcBef>
                <a:spcPts val="750"/>
              </a:spcBef>
              <a:spcAft>
                <a:spcPts val="0"/>
              </a:spcAft>
              <a:buSzPts val="1600"/>
              <a:buFont typeface="Century Gothic"/>
              <a:buNone/>
              <a:defRPr/>
            </a:lvl2pPr>
            <a:lvl3pPr marL="1028700" lvl="2" indent="-171450" algn="l">
              <a:spcBef>
                <a:spcPts val="750"/>
              </a:spcBef>
              <a:spcAft>
                <a:spcPts val="0"/>
              </a:spcAft>
              <a:buSzPts val="1400"/>
              <a:buFont typeface="Century Gothic"/>
              <a:buNone/>
              <a:defRPr/>
            </a:lvl3pPr>
            <a:lvl4pPr marL="1371600" lvl="3" indent="-171450" algn="l">
              <a:spcBef>
                <a:spcPts val="750"/>
              </a:spcBef>
              <a:spcAft>
                <a:spcPts val="0"/>
              </a:spcAft>
              <a:buSzPts val="1200"/>
              <a:buFont typeface="Century Gothic"/>
              <a:buNone/>
              <a:defRPr/>
            </a:lvl4pPr>
            <a:lvl5pPr marL="1714500" lvl="4" indent="-171450" algn="l">
              <a:spcBef>
                <a:spcPts val="750"/>
              </a:spcBef>
              <a:spcAft>
                <a:spcPts val="0"/>
              </a:spcAft>
              <a:buSzPts val="1200"/>
              <a:buFont typeface="Century Gothic"/>
              <a:buNone/>
              <a:defRPr/>
            </a:lvl5pPr>
            <a:lvl6pPr marL="2057400" lvl="5" indent="-257175" algn="l">
              <a:spcBef>
                <a:spcPts val="750"/>
              </a:spcBef>
              <a:spcAft>
                <a:spcPts val="0"/>
              </a:spcAft>
              <a:buSzPts val="1800"/>
              <a:buChar char="🠶"/>
              <a:defRPr/>
            </a:lvl6pPr>
            <a:lvl7pPr marL="2400300" lvl="6" indent="-257175" algn="l">
              <a:spcBef>
                <a:spcPts val="750"/>
              </a:spcBef>
              <a:spcAft>
                <a:spcPts val="0"/>
              </a:spcAft>
              <a:buSzPts val="1800"/>
              <a:buChar char="🠶"/>
              <a:defRPr/>
            </a:lvl7pPr>
            <a:lvl8pPr marL="2743200" lvl="7" indent="-257175" algn="l">
              <a:spcBef>
                <a:spcPts val="750"/>
              </a:spcBef>
              <a:spcAft>
                <a:spcPts val="0"/>
              </a:spcAft>
              <a:buSzPts val="1800"/>
              <a:buChar char="🠶"/>
              <a:defRPr/>
            </a:lvl8pPr>
            <a:lvl9pPr marL="3086100" lvl="8" indent="-257175" algn="l">
              <a:spcBef>
                <a:spcPts val="750"/>
              </a:spcBef>
              <a:spcAft>
                <a:spcPts val="0"/>
              </a:spcAft>
              <a:buSzPts val="1800"/>
              <a:buChar char="🠶"/>
              <a:defRPr/>
            </a:lvl9pPr>
          </a:lstStyle>
          <a:p>
            <a:endParaRPr/>
          </a:p>
        </p:txBody>
      </p:sp>
      <p:sp>
        <p:nvSpPr>
          <p:cNvPr id="135" name="Google Shape;135;p14"/>
          <p:cNvSpPr txBox="1">
            <a:spLocks noGrp="1"/>
          </p:cNvSpPr>
          <p:nvPr>
            <p:ph type="body" idx="2"/>
          </p:nvPr>
        </p:nvSpPr>
        <p:spPr>
          <a:xfrm>
            <a:off x="1941910" y="3886200"/>
            <a:ext cx="6686550" cy="547217"/>
          </a:xfrm>
          <a:prstGeom prst="rect">
            <a:avLst/>
          </a:prstGeom>
          <a:noFill/>
          <a:ln>
            <a:noFill/>
          </a:ln>
        </p:spPr>
        <p:txBody>
          <a:bodyPr spcFirstLastPara="1" wrap="square" lIns="91425" tIns="45700" rIns="91425" bIns="45700" anchor="t" anchorCtr="0">
            <a:normAutofit/>
          </a:bodyPr>
          <a:lstStyle>
            <a:lvl1pPr marL="342900" lvl="0" indent="-171450" algn="l">
              <a:spcBef>
                <a:spcPts val="750"/>
              </a:spcBef>
              <a:spcAft>
                <a:spcPts val="0"/>
              </a:spcAft>
              <a:buSzPts val="1800"/>
              <a:buNone/>
              <a:defRPr>
                <a:solidFill>
                  <a:srgbClr val="595959"/>
                </a:solidFill>
              </a:defRPr>
            </a:lvl1pPr>
            <a:lvl2pPr marL="685800" lvl="1" indent="-257175" algn="l">
              <a:spcBef>
                <a:spcPts val="750"/>
              </a:spcBef>
              <a:spcAft>
                <a:spcPts val="0"/>
              </a:spcAft>
              <a:buSzPts val="1800"/>
              <a:buChar char="🠶"/>
              <a:defRPr/>
            </a:lvl2pPr>
            <a:lvl3pPr marL="1028700" lvl="2" indent="-257175" algn="l">
              <a:spcBef>
                <a:spcPts val="750"/>
              </a:spcBef>
              <a:spcAft>
                <a:spcPts val="0"/>
              </a:spcAft>
              <a:buSzPts val="1800"/>
              <a:buChar char="🠶"/>
              <a:defRPr/>
            </a:lvl3pPr>
            <a:lvl4pPr marL="1371600" lvl="3" indent="-257175" algn="l">
              <a:spcBef>
                <a:spcPts val="750"/>
              </a:spcBef>
              <a:spcAft>
                <a:spcPts val="0"/>
              </a:spcAft>
              <a:buSzPts val="1800"/>
              <a:buChar char="🠶"/>
              <a:defRPr/>
            </a:lvl4pPr>
            <a:lvl5pPr marL="1714500" lvl="4" indent="-257175" algn="l">
              <a:spcBef>
                <a:spcPts val="750"/>
              </a:spcBef>
              <a:spcAft>
                <a:spcPts val="0"/>
              </a:spcAft>
              <a:buSzPts val="1800"/>
              <a:buChar char="🠶"/>
              <a:defRPr/>
            </a:lvl5pPr>
            <a:lvl6pPr marL="2057400" lvl="5" indent="-257175" algn="l">
              <a:spcBef>
                <a:spcPts val="750"/>
              </a:spcBef>
              <a:spcAft>
                <a:spcPts val="0"/>
              </a:spcAft>
              <a:buSzPts val="1800"/>
              <a:buChar char="🠶"/>
              <a:defRPr/>
            </a:lvl6pPr>
            <a:lvl7pPr marL="2400300" lvl="6" indent="-257175" algn="l">
              <a:spcBef>
                <a:spcPts val="750"/>
              </a:spcBef>
              <a:spcAft>
                <a:spcPts val="0"/>
              </a:spcAft>
              <a:buSzPts val="1800"/>
              <a:buChar char="🠶"/>
              <a:defRPr/>
            </a:lvl7pPr>
            <a:lvl8pPr marL="2743200" lvl="7" indent="-257175" algn="l">
              <a:spcBef>
                <a:spcPts val="750"/>
              </a:spcBef>
              <a:spcAft>
                <a:spcPts val="0"/>
              </a:spcAft>
              <a:buSzPts val="1800"/>
              <a:buChar char="🠶"/>
              <a:defRPr/>
            </a:lvl8pPr>
            <a:lvl9pPr marL="3086100" lvl="8" indent="-257175" algn="l">
              <a:spcBef>
                <a:spcPts val="750"/>
              </a:spcBef>
              <a:spcAft>
                <a:spcPts val="0"/>
              </a:spcAft>
              <a:buSzPts val="1800"/>
              <a:buChar char="🠶"/>
              <a:defRPr/>
            </a:lvl9pPr>
          </a:lstStyle>
          <a:p>
            <a:endParaRPr/>
          </a:p>
        </p:txBody>
      </p:sp>
      <p:sp>
        <p:nvSpPr>
          <p:cNvPr id="136" name="Google Shape;136;p14"/>
          <p:cNvSpPr txBox="1">
            <a:spLocks noGrp="1"/>
          </p:cNvSpPr>
          <p:nvPr>
            <p:ph type="dt" idx="10"/>
          </p:nvPr>
        </p:nvSpPr>
        <p:spPr>
          <a:xfrm>
            <a:off x="7771210" y="4597828"/>
            <a:ext cx="859712" cy="277797"/>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7" name="Google Shape;137;p14"/>
          <p:cNvSpPr txBox="1">
            <a:spLocks noGrp="1"/>
          </p:cNvSpPr>
          <p:nvPr>
            <p:ph type="ftr" idx="11"/>
          </p:nvPr>
        </p:nvSpPr>
        <p:spPr>
          <a:xfrm>
            <a:off x="1941910" y="4601856"/>
            <a:ext cx="5714999"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14"/>
          <p:cNvSpPr/>
          <p:nvPr/>
        </p:nvSpPr>
        <p:spPr>
          <a:xfrm rot="10800000" flipH="1">
            <a:off x="-3141" y="3683794"/>
            <a:ext cx="1191395" cy="380473"/>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050"/>
          </a:p>
        </p:txBody>
      </p:sp>
      <p:sp>
        <p:nvSpPr>
          <p:cNvPr id="139" name="Google Shape;139;p14"/>
          <p:cNvSpPr txBox="1">
            <a:spLocks noGrp="1"/>
          </p:cNvSpPr>
          <p:nvPr>
            <p:ph type="sldNum" idx="12"/>
          </p:nvPr>
        </p:nvSpPr>
        <p:spPr>
          <a:xfrm>
            <a:off x="398860" y="3737316"/>
            <a:ext cx="584825"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
        <p:nvSpPr>
          <p:cNvPr id="140" name="Google Shape;140;p14"/>
          <p:cNvSpPr txBox="1"/>
          <p:nvPr/>
        </p:nvSpPr>
        <p:spPr>
          <a:xfrm>
            <a:off x="1850739" y="486004"/>
            <a:ext cx="457200" cy="438582"/>
          </a:xfrm>
          <a:prstGeom prst="rect">
            <a:avLst/>
          </a:prstGeom>
          <a:noFill/>
          <a:ln>
            <a:noFill/>
          </a:ln>
        </p:spPr>
        <p:txBody>
          <a:bodyPr spcFirstLastPara="1" wrap="square" lIns="68569" tIns="34275" rIns="68569" bIns="34275" anchor="ctr" anchorCtr="0">
            <a:noAutofit/>
          </a:bodyPr>
          <a:lstStyle/>
          <a:p>
            <a:pPr marL="0" marR="0" lvl="0" indent="0" algn="l" rtl="0">
              <a:spcBef>
                <a:spcPts val="0"/>
              </a:spcBef>
              <a:spcAft>
                <a:spcPts val="0"/>
              </a:spcAft>
              <a:buNone/>
            </a:pPr>
            <a:r>
              <a:rPr lang="en-US" sz="6000" b="0" i="0" u="none" strike="noStrike" cap="none">
                <a:solidFill>
                  <a:schemeClr val="accent1"/>
                </a:solidFill>
                <a:latin typeface="Arial"/>
                <a:ea typeface="Arial"/>
                <a:cs typeface="Arial"/>
                <a:sym typeface="Arial"/>
              </a:rPr>
              <a:t>“</a:t>
            </a:r>
            <a:endParaRPr sz="1050"/>
          </a:p>
        </p:txBody>
      </p:sp>
      <p:sp>
        <p:nvSpPr>
          <p:cNvPr id="141" name="Google Shape;141;p14"/>
          <p:cNvSpPr txBox="1"/>
          <p:nvPr/>
        </p:nvSpPr>
        <p:spPr>
          <a:xfrm>
            <a:off x="8336139" y="2178980"/>
            <a:ext cx="457200" cy="438582"/>
          </a:xfrm>
          <a:prstGeom prst="rect">
            <a:avLst/>
          </a:prstGeom>
          <a:noFill/>
          <a:ln>
            <a:noFill/>
          </a:ln>
        </p:spPr>
        <p:txBody>
          <a:bodyPr spcFirstLastPara="1" wrap="square" lIns="68569" tIns="34275" rIns="68569" bIns="34275" anchor="ctr" anchorCtr="0">
            <a:noAutofit/>
          </a:bodyPr>
          <a:lstStyle/>
          <a:p>
            <a:pPr marL="0" marR="0" lvl="0" indent="0" algn="l" rtl="0">
              <a:spcBef>
                <a:spcPts val="0"/>
              </a:spcBef>
              <a:spcAft>
                <a:spcPts val="0"/>
              </a:spcAft>
              <a:buNone/>
            </a:pPr>
            <a:r>
              <a:rPr lang="en-US" sz="6000" b="0" i="0" u="none" strike="noStrike" cap="none">
                <a:solidFill>
                  <a:schemeClr val="accent1"/>
                </a:solidFill>
                <a:latin typeface="Arial"/>
                <a:ea typeface="Arial"/>
                <a:cs typeface="Arial"/>
                <a:sym typeface="Arial"/>
              </a:rPr>
              <a:t>”</a:t>
            </a:r>
            <a:endParaRPr sz="1050"/>
          </a:p>
        </p:txBody>
      </p:sp>
    </p:spTree>
    <p:extLst>
      <p:ext uri="{BB962C8B-B14F-4D97-AF65-F5344CB8AC3E}">
        <p14:creationId xmlns:p14="http://schemas.microsoft.com/office/powerpoint/2010/main" val="26891266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rue or False">
  <p:cSld name="True or False">
    <p:spTree>
      <p:nvGrpSpPr>
        <p:cNvPr id="1" name="Shape 142"/>
        <p:cNvGrpSpPr/>
        <p:nvPr/>
      </p:nvGrpSpPr>
      <p:grpSpPr>
        <a:xfrm>
          <a:off x="0" y="0"/>
          <a:ext cx="0" cy="0"/>
          <a:chOff x="0" y="0"/>
          <a:chExt cx="0" cy="0"/>
        </a:xfrm>
      </p:grpSpPr>
      <p:sp>
        <p:nvSpPr>
          <p:cNvPr id="143" name="Google Shape;143;p15"/>
          <p:cNvSpPr txBox="1">
            <a:spLocks noGrp="1"/>
          </p:cNvSpPr>
          <p:nvPr>
            <p:ph type="title"/>
          </p:nvPr>
        </p:nvSpPr>
        <p:spPr>
          <a:xfrm>
            <a:off x="1941910" y="470555"/>
            <a:ext cx="6686549" cy="2160015"/>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262626"/>
              </a:buClr>
              <a:buSzPts val="4800"/>
              <a:buFont typeface="Century Gothic"/>
              <a:buNone/>
              <a:defRPr sz="36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4" name="Google Shape;144;p15"/>
          <p:cNvSpPr txBox="1">
            <a:spLocks noGrp="1"/>
          </p:cNvSpPr>
          <p:nvPr>
            <p:ph type="body" idx="1"/>
          </p:nvPr>
        </p:nvSpPr>
        <p:spPr>
          <a:xfrm>
            <a:off x="1941909" y="3257550"/>
            <a:ext cx="6686550" cy="628650"/>
          </a:xfrm>
          <a:prstGeom prst="rect">
            <a:avLst/>
          </a:prstGeom>
          <a:noFill/>
          <a:ln>
            <a:noFill/>
          </a:ln>
        </p:spPr>
        <p:txBody>
          <a:bodyPr spcFirstLastPara="1" wrap="square" lIns="91425" tIns="45700" rIns="91425" bIns="45700" anchor="b" anchorCtr="0">
            <a:noAutofit/>
          </a:bodyPr>
          <a:lstStyle>
            <a:lvl1pPr marL="342900" lvl="0" indent="-171450" algn="l">
              <a:spcBef>
                <a:spcPts val="750"/>
              </a:spcBef>
              <a:spcAft>
                <a:spcPts val="0"/>
              </a:spcAft>
              <a:buSzPts val="2400"/>
              <a:buFont typeface="Century Gothic"/>
              <a:buNone/>
              <a:defRPr sz="1800">
                <a:solidFill>
                  <a:schemeClr val="accent1"/>
                </a:solidFill>
              </a:defRPr>
            </a:lvl1pPr>
            <a:lvl2pPr marL="685800" lvl="1" indent="-171450" algn="l">
              <a:spcBef>
                <a:spcPts val="750"/>
              </a:spcBef>
              <a:spcAft>
                <a:spcPts val="0"/>
              </a:spcAft>
              <a:buSzPts val="1600"/>
              <a:buFont typeface="Century Gothic"/>
              <a:buNone/>
              <a:defRPr/>
            </a:lvl2pPr>
            <a:lvl3pPr marL="1028700" lvl="2" indent="-171450" algn="l">
              <a:spcBef>
                <a:spcPts val="750"/>
              </a:spcBef>
              <a:spcAft>
                <a:spcPts val="0"/>
              </a:spcAft>
              <a:buSzPts val="1400"/>
              <a:buFont typeface="Century Gothic"/>
              <a:buNone/>
              <a:defRPr/>
            </a:lvl3pPr>
            <a:lvl4pPr marL="1371600" lvl="3" indent="-171450" algn="l">
              <a:spcBef>
                <a:spcPts val="750"/>
              </a:spcBef>
              <a:spcAft>
                <a:spcPts val="0"/>
              </a:spcAft>
              <a:buSzPts val="1200"/>
              <a:buFont typeface="Century Gothic"/>
              <a:buNone/>
              <a:defRPr/>
            </a:lvl4pPr>
            <a:lvl5pPr marL="1714500" lvl="4" indent="-171450" algn="l">
              <a:spcBef>
                <a:spcPts val="750"/>
              </a:spcBef>
              <a:spcAft>
                <a:spcPts val="0"/>
              </a:spcAft>
              <a:buSzPts val="1200"/>
              <a:buFont typeface="Century Gothic"/>
              <a:buNone/>
              <a:defRPr/>
            </a:lvl5pPr>
            <a:lvl6pPr marL="2057400" lvl="5" indent="-257175" algn="l">
              <a:spcBef>
                <a:spcPts val="750"/>
              </a:spcBef>
              <a:spcAft>
                <a:spcPts val="0"/>
              </a:spcAft>
              <a:buSzPts val="1800"/>
              <a:buChar char="🠶"/>
              <a:defRPr/>
            </a:lvl6pPr>
            <a:lvl7pPr marL="2400300" lvl="6" indent="-257175" algn="l">
              <a:spcBef>
                <a:spcPts val="750"/>
              </a:spcBef>
              <a:spcAft>
                <a:spcPts val="0"/>
              </a:spcAft>
              <a:buSzPts val="1800"/>
              <a:buChar char="🠶"/>
              <a:defRPr/>
            </a:lvl7pPr>
            <a:lvl8pPr marL="2743200" lvl="7" indent="-257175" algn="l">
              <a:spcBef>
                <a:spcPts val="750"/>
              </a:spcBef>
              <a:spcAft>
                <a:spcPts val="0"/>
              </a:spcAft>
              <a:buSzPts val="1800"/>
              <a:buChar char="🠶"/>
              <a:defRPr/>
            </a:lvl8pPr>
            <a:lvl9pPr marL="3086100" lvl="8" indent="-257175" algn="l">
              <a:spcBef>
                <a:spcPts val="750"/>
              </a:spcBef>
              <a:spcAft>
                <a:spcPts val="0"/>
              </a:spcAft>
              <a:buSzPts val="1800"/>
              <a:buChar char="🠶"/>
              <a:defRPr/>
            </a:lvl9pPr>
          </a:lstStyle>
          <a:p>
            <a:endParaRPr/>
          </a:p>
        </p:txBody>
      </p:sp>
      <p:sp>
        <p:nvSpPr>
          <p:cNvPr id="145" name="Google Shape;145;p15"/>
          <p:cNvSpPr txBox="1">
            <a:spLocks noGrp="1"/>
          </p:cNvSpPr>
          <p:nvPr>
            <p:ph type="body" idx="2"/>
          </p:nvPr>
        </p:nvSpPr>
        <p:spPr>
          <a:xfrm>
            <a:off x="1941910" y="3886200"/>
            <a:ext cx="6686550" cy="547217"/>
          </a:xfrm>
          <a:prstGeom prst="rect">
            <a:avLst/>
          </a:prstGeom>
          <a:noFill/>
          <a:ln>
            <a:noFill/>
          </a:ln>
        </p:spPr>
        <p:txBody>
          <a:bodyPr spcFirstLastPara="1" wrap="square" lIns="91425" tIns="45700" rIns="91425" bIns="45700" anchor="t" anchorCtr="0">
            <a:normAutofit/>
          </a:bodyPr>
          <a:lstStyle>
            <a:lvl1pPr marL="342900" lvl="0" indent="-171450" algn="l">
              <a:spcBef>
                <a:spcPts val="750"/>
              </a:spcBef>
              <a:spcAft>
                <a:spcPts val="0"/>
              </a:spcAft>
              <a:buSzPts val="1800"/>
              <a:buNone/>
              <a:defRPr>
                <a:solidFill>
                  <a:srgbClr val="595959"/>
                </a:solidFill>
              </a:defRPr>
            </a:lvl1pPr>
            <a:lvl2pPr marL="685800" lvl="1" indent="-257175" algn="l">
              <a:spcBef>
                <a:spcPts val="750"/>
              </a:spcBef>
              <a:spcAft>
                <a:spcPts val="0"/>
              </a:spcAft>
              <a:buSzPts val="1800"/>
              <a:buChar char="🠶"/>
              <a:defRPr/>
            </a:lvl2pPr>
            <a:lvl3pPr marL="1028700" lvl="2" indent="-257175" algn="l">
              <a:spcBef>
                <a:spcPts val="750"/>
              </a:spcBef>
              <a:spcAft>
                <a:spcPts val="0"/>
              </a:spcAft>
              <a:buSzPts val="1800"/>
              <a:buChar char="🠶"/>
              <a:defRPr/>
            </a:lvl3pPr>
            <a:lvl4pPr marL="1371600" lvl="3" indent="-257175" algn="l">
              <a:spcBef>
                <a:spcPts val="750"/>
              </a:spcBef>
              <a:spcAft>
                <a:spcPts val="0"/>
              </a:spcAft>
              <a:buSzPts val="1800"/>
              <a:buChar char="🠶"/>
              <a:defRPr/>
            </a:lvl4pPr>
            <a:lvl5pPr marL="1714500" lvl="4" indent="-257175" algn="l">
              <a:spcBef>
                <a:spcPts val="750"/>
              </a:spcBef>
              <a:spcAft>
                <a:spcPts val="0"/>
              </a:spcAft>
              <a:buSzPts val="1800"/>
              <a:buChar char="🠶"/>
              <a:defRPr/>
            </a:lvl5pPr>
            <a:lvl6pPr marL="2057400" lvl="5" indent="-257175" algn="l">
              <a:spcBef>
                <a:spcPts val="750"/>
              </a:spcBef>
              <a:spcAft>
                <a:spcPts val="0"/>
              </a:spcAft>
              <a:buSzPts val="1800"/>
              <a:buChar char="🠶"/>
              <a:defRPr/>
            </a:lvl6pPr>
            <a:lvl7pPr marL="2400300" lvl="6" indent="-257175" algn="l">
              <a:spcBef>
                <a:spcPts val="750"/>
              </a:spcBef>
              <a:spcAft>
                <a:spcPts val="0"/>
              </a:spcAft>
              <a:buSzPts val="1800"/>
              <a:buChar char="🠶"/>
              <a:defRPr/>
            </a:lvl7pPr>
            <a:lvl8pPr marL="2743200" lvl="7" indent="-257175" algn="l">
              <a:spcBef>
                <a:spcPts val="750"/>
              </a:spcBef>
              <a:spcAft>
                <a:spcPts val="0"/>
              </a:spcAft>
              <a:buSzPts val="1800"/>
              <a:buChar char="🠶"/>
              <a:defRPr/>
            </a:lvl8pPr>
            <a:lvl9pPr marL="3086100" lvl="8" indent="-257175" algn="l">
              <a:spcBef>
                <a:spcPts val="750"/>
              </a:spcBef>
              <a:spcAft>
                <a:spcPts val="0"/>
              </a:spcAft>
              <a:buSzPts val="1800"/>
              <a:buChar char="🠶"/>
              <a:defRPr/>
            </a:lvl9pPr>
          </a:lstStyle>
          <a:p>
            <a:endParaRPr/>
          </a:p>
        </p:txBody>
      </p:sp>
      <p:sp>
        <p:nvSpPr>
          <p:cNvPr id="146" name="Google Shape;146;p15"/>
          <p:cNvSpPr txBox="1">
            <a:spLocks noGrp="1"/>
          </p:cNvSpPr>
          <p:nvPr>
            <p:ph type="dt" idx="10"/>
          </p:nvPr>
        </p:nvSpPr>
        <p:spPr>
          <a:xfrm>
            <a:off x="7771210" y="4597828"/>
            <a:ext cx="859712" cy="277797"/>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7" name="Google Shape;147;p15"/>
          <p:cNvSpPr txBox="1">
            <a:spLocks noGrp="1"/>
          </p:cNvSpPr>
          <p:nvPr>
            <p:ph type="ftr" idx="11"/>
          </p:nvPr>
        </p:nvSpPr>
        <p:spPr>
          <a:xfrm>
            <a:off x="1941910" y="4601856"/>
            <a:ext cx="5714999"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8" name="Google Shape;148;p15"/>
          <p:cNvSpPr/>
          <p:nvPr/>
        </p:nvSpPr>
        <p:spPr>
          <a:xfrm rot="10800000" flipH="1">
            <a:off x="-3141" y="3683794"/>
            <a:ext cx="1191395" cy="380473"/>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050"/>
          </a:p>
        </p:txBody>
      </p:sp>
      <p:sp>
        <p:nvSpPr>
          <p:cNvPr id="149" name="Google Shape;149;p15"/>
          <p:cNvSpPr txBox="1">
            <a:spLocks noGrp="1"/>
          </p:cNvSpPr>
          <p:nvPr>
            <p:ph type="sldNum" idx="12"/>
          </p:nvPr>
        </p:nvSpPr>
        <p:spPr>
          <a:xfrm>
            <a:off x="398860" y="3737316"/>
            <a:ext cx="584825"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81960599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150"/>
        <p:cNvGrpSpPr/>
        <p:nvPr/>
      </p:nvGrpSpPr>
      <p:grpSpPr>
        <a:xfrm>
          <a:off x="0" y="0"/>
          <a:ext cx="0" cy="0"/>
          <a:chOff x="0" y="0"/>
          <a:chExt cx="0" cy="0"/>
        </a:xfrm>
      </p:grpSpPr>
      <p:sp>
        <p:nvSpPr>
          <p:cNvPr id="151" name="Google Shape;151;p16"/>
          <p:cNvSpPr txBox="1">
            <a:spLocks noGrp="1"/>
          </p:cNvSpPr>
          <p:nvPr>
            <p:ph type="title"/>
          </p:nvPr>
        </p:nvSpPr>
        <p:spPr>
          <a:xfrm>
            <a:off x="1944694" y="468082"/>
            <a:ext cx="6683765" cy="960668"/>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p16"/>
          <p:cNvSpPr txBox="1">
            <a:spLocks noGrp="1"/>
          </p:cNvSpPr>
          <p:nvPr>
            <p:ph type="body" idx="1"/>
          </p:nvPr>
        </p:nvSpPr>
        <p:spPr>
          <a:xfrm rot="5400000">
            <a:off x="3827859" y="-285750"/>
            <a:ext cx="2914650" cy="6686550"/>
          </a:xfrm>
          <a:prstGeom prst="rect">
            <a:avLst/>
          </a:prstGeom>
          <a:noFill/>
          <a:ln>
            <a:noFill/>
          </a:ln>
        </p:spPr>
        <p:txBody>
          <a:bodyPr spcFirstLastPara="1" wrap="square" lIns="91425" tIns="45700" rIns="91425" bIns="45700" anchor="t" anchorCtr="0">
            <a:normAutofit/>
          </a:bodyPr>
          <a:lstStyle>
            <a:lvl1pPr marL="342900" lvl="0" indent="-257175" algn="l">
              <a:spcBef>
                <a:spcPts val="750"/>
              </a:spcBef>
              <a:spcAft>
                <a:spcPts val="0"/>
              </a:spcAft>
              <a:buSzPts val="1800"/>
              <a:buChar char="🠶"/>
              <a:defRPr/>
            </a:lvl1pPr>
            <a:lvl2pPr marL="685800" lvl="1" indent="-257175" algn="l">
              <a:spcBef>
                <a:spcPts val="750"/>
              </a:spcBef>
              <a:spcAft>
                <a:spcPts val="0"/>
              </a:spcAft>
              <a:buSzPts val="1800"/>
              <a:buChar char="🠶"/>
              <a:defRPr/>
            </a:lvl2pPr>
            <a:lvl3pPr marL="1028700" lvl="2" indent="-257175" algn="l">
              <a:spcBef>
                <a:spcPts val="750"/>
              </a:spcBef>
              <a:spcAft>
                <a:spcPts val="0"/>
              </a:spcAft>
              <a:buSzPts val="1800"/>
              <a:buChar char="🠶"/>
              <a:defRPr/>
            </a:lvl3pPr>
            <a:lvl4pPr marL="1371600" lvl="3" indent="-257175" algn="l">
              <a:spcBef>
                <a:spcPts val="750"/>
              </a:spcBef>
              <a:spcAft>
                <a:spcPts val="0"/>
              </a:spcAft>
              <a:buSzPts val="1800"/>
              <a:buChar char="🠶"/>
              <a:defRPr/>
            </a:lvl4pPr>
            <a:lvl5pPr marL="1714500" lvl="4" indent="-257175" algn="l">
              <a:spcBef>
                <a:spcPts val="750"/>
              </a:spcBef>
              <a:spcAft>
                <a:spcPts val="0"/>
              </a:spcAft>
              <a:buSzPts val="1800"/>
              <a:buChar char="🠶"/>
              <a:defRPr/>
            </a:lvl5pPr>
            <a:lvl6pPr marL="2057400" lvl="5" indent="-257175" algn="l">
              <a:spcBef>
                <a:spcPts val="750"/>
              </a:spcBef>
              <a:spcAft>
                <a:spcPts val="0"/>
              </a:spcAft>
              <a:buSzPts val="1800"/>
              <a:buChar char="🠶"/>
              <a:defRPr/>
            </a:lvl6pPr>
            <a:lvl7pPr marL="2400300" lvl="6" indent="-257175" algn="l">
              <a:spcBef>
                <a:spcPts val="750"/>
              </a:spcBef>
              <a:spcAft>
                <a:spcPts val="0"/>
              </a:spcAft>
              <a:buSzPts val="1800"/>
              <a:buChar char="🠶"/>
              <a:defRPr/>
            </a:lvl7pPr>
            <a:lvl8pPr marL="2743200" lvl="7" indent="-257175" algn="l">
              <a:spcBef>
                <a:spcPts val="750"/>
              </a:spcBef>
              <a:spcAft>
                <a:spcPts val="0"/>
              </a:spcAft>
              <a:buSzPts val="1800"/>
              <a:buChar char="🠶"/>
              <a:defRPr/>
            </a:lvl8pPr>
            <a:lvl9pPr marL="3086100" lvl="8" indent="-257175" algn="l">
              <a:spcBef>
                <a:spcPts val="750"/>
              </a:spcBef>
              <a:spcAft>
                <a:spcPts val="0"/>
              </a:spcAft>
              <a:buSzPts val="1800"/>
              <a:buChar char="🠶"/>
              <a:defRPr/>
            </a:lvl9pPr>
          </a:lstStyle>
          <a:p>
            <a:endParaRPr/>
          </a:p>
        </p:txBody>
      </p:sp>
      <p:sp>
        <p:nvSpPr>
          <p:cNvPr id="153" name="Google Shape;153;p16"/>
          <p:cNvSpPr txBox="1">
            <a:spLocks noGrp="1"/>
          </p:cNvSpPr>
          <p:nvPr>
            <p:ph type="dt" idx="10"/>
          </p:nvPr>
        </p:nvSpPr>
        <p:spPr>
          <a:xfrm>
            <a:off x="7771210" y="4597828"/>
            <a:ext cx="859712" cy="277797"/>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4" name="Google Shape;154;p16"/>
          <p:cNvSpPr txBox="1">
            <a:spLocks noGrp="1"/>
          </p:cNvSpPr>
          <p:nvPr>
            <p:ph type="ftr" idx="11"/>
          </p:nvPr>
        </p:nvSpPr>
        <p:spPr>
          <a:xfrm>
            <a:off x="1941910" y="4601856"/>
            <a:ext cx="5714999"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5" name="Google Shape;155;p16"/>
          <p:cNvSpPr/>
          <p:nvPr/>
        </p:nvSpPr>
        <p:spPr>
          <a:xfrm rot="10800000" flipH="1">
            <a:off x="-3141" y="535782"/>
            <a:ext cx="1191395" cy="380473"/>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050"/>
          </a:p>
        </p:txBody>
      </p:sp>
      <p:sp>
        <p:nvSpPr>
          <p:cNvPr id="156" name="Google Shape;156;p16"/>
          <p:cNvSpPr txBox="1">
            <a:spLocks noGrp="1"/>
          </p:cNvSpPr>
          <p:nvPr>
            <p:ph type="sldNum" idx="12"/>
          </p:nvPr>
        </p:nvSpPr>
        <p:spPr>
          <a:xfrm>
            <a:off x="398860" y="590837"/>
            <a:ext cx="584825"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6534481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157"/>
        <p:cNvGrpSpPr/>
        <p:nvPr/>
      </p:nvGrpSpPr>
      <p:grpSpPr>
        <a:xfrm>
          <a:off x="0" y="0"/>
          <a:ext cx="0" cy="0"/>
          <a:chOff x="0" y="0"/>
          <a:chExt cx="0" cy="0"/>
        </a:xfrm>
      </p:grpSpPr>
      <p:sp>
        <p:nvSpPr>
          <p:cNvPr id="158" name="Google Shape;158;p17"/>
          <p:cNvSpPr txBox="1">
            <a:spLocks noGrp="1"/>
          </p:cNvSpPr>
          <p:nvPr>
            <p:ph type="title"/>
          </p:nvPr>
        </p:nvSpPr>
        <p:spPr>
          <a:xfrm rot="5400000">
            <a:off x="5817528" y="1624135"/>
            <a:ext cx="3962863" cy="1655701"/>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9" name="Google Shape;159;p17"/>
          <p:cNvSpPr txBox="1">
            <a:spLocks noGrp="1"/>
          </p:cNvSpPr>
          <p:nvPr>
            <p:ph type="body" idx="1"/>
          </p:nvPr>
        </p:nvSpPr>
        <p:spPr>
          <a:xfrm rot="5400000">
            <a:off x="2389353" y="23111"/>
            <a:ext cx="3962863" cy="4857750"/>
          </a:xfrm>
          <a:prstGeom prst="rect">
            <a:avLst/>
          </a:prstGeom>
          <a:noFill/>
          <a:ln>
            <a:noFill/>
          </a:ln>
        </p:spPr>
        <p:txBody>
          <a:bodyPr spcFirstLastPara="1" wrap="square" lIns="91425" tIns="45700" rIns="91425" bIns="45700" anchor="t" anchorCtr="0">
            <a:normAutofit/>
          </a:bodyPr>
          <a:lstStyle>
            <a:lvl1pPr marL="342900" lvl="0" indent="-257175" algn="l">
              <a:spcBef>
                <a:spcPts val="750"/>
              </a:spcBef>
              <a:spcAft>
                <a:spcPts val="0"/>
              </a:spcAft>
              <a:buSzPts val="1800"/>
              <a:buChar char="🠶"/>
              <a:defRPr/>
            </a:lvl1pPr>
            <a:lvl2pPr marL="685800" lvl="1" indent="-257175" algn="l">
              <a:spcBef>
                <a:spcPts val="750"/>
              </a:spcBef>
              <a:spcAft>
                <a:spcPts val="0"/>
              </a:spcAft>
              <a:buSzPts val="1800"/>
              <a:buChar char="🠶"/>
              <a:defRPr/>
            </a:lvl2pPr>
            <a:lvl3pPr marL="1028700" lvl="2" indent="-257175" algn="l">
              <a:spcBef>
                <a:spcPts val="750"/>
              </a:spcBef>
              <a:spcAft>
                <a:spcPts val="0"/>
              </a:spcAft>
              <a:buSzPts val="1800"/>
              <a:buChar char="🠶"/>
              <a:defRPr/>
            </a:lvl3pPr>
            <a:lvl4pPr marL="1371600" lvl="3" indent="-257175" algn="l">
              <a:spcBef>
                <a:spcPts val="750"/>
              </a:spcBef>
              <a:spcAft>
                <a:spcPts val="0"/>
              </a:spcAft>
              <a:buSzPts val="1800"/>
              <a:buChar char="🠶"/>
              <a:defRPr/>
            </a:lvl4pPr>
            <a:lvl5pPr marL="1714500" lvl="4" indent="-257175" algn="l">
              <a:spcBef>
                <a:spcPts val="750"/>
              </a:spcBef>
              <a:spcAft>
                <a:spcPts val="0"/>
              </a:spcAft>
              <a:buSzPts val="1800"/>
              <a:buChar char="🠶"/>
              <a:defRPr/>
            </a:lvl5pPr>
            <a:lvl6pPr marL="2057400" lvl="5" indent="-257175" algn="l">
              <a:spcBef>
                <a:spcPts val="750"/>
              </a:spcBef>
              <a:spcAft>
                <a:spcPts val="0"/>
              </a:spcAft>
              <a:buSzPts val="1800"/>
              <a:buChar char="🠶"/>
              <a:defRPr/>
            </a:lvl6pPr>
            <a:lvl7pPr marL="2400300" lvl="6" indent="-257175" algn="l">
              <a:spcBef>
                <a:spcPts val="750"/>
              </a:spcBef>
              <a:spcAft>
                <a:spcPts val="0"/>
              </a:spcAft>
              <a:buSzPts val="1800"/>
              <a:buChar char="🠶"/>
              <a:defRPr/>
            </a:lvl7pPr>
            <a:lvl8pPr marL="2743200" lvl="7" indent="-257175" algn="l">
              <a:spcBef>
                <a:spcPts val="750"/>
              </a:spcBef>
              <a:spcAft>
                <a:spcPts val="0"/>
              </a:spcAft>
              <a:buSzPts val="1800"/>
              <a:buChar char="🠶"/>
              <a:defRPr/>
            </a:lvl8pPr>
            <a:lvl9pPr marL="3086100" lvl="8" indent="-257175" algn="l">
              <a:spcBef>
                <a:spcPts val="750"/>
              </a:spcBef>
              <a:spcAft>
                <a:spcPts val="0"/>
              </a:spcAft>
              <a:buSzPts val="1800"/>
              <a:buChar char="🠶"/>
              <a:defRPr/>
            </a:lvl9pPr>
          </a:lstStyle>
          <a:p>
            <a:endParaRPr/>
          </a:p>
        </p:txBody>
      </p:sp>
      <p:sp>
        <p:nvSpPr>
          <p:cNvPr id="160" name="Google Shape;160;p17"/>
          <p:cNvSpPr txBox="1">
            <a:spLocks noGrp="1"/>
          </p:cNvSpPr>
          <p:nvPr>
            <p:ph type="dt" idx="10"/>
          </p:nvPr>
        </p:nvSpPr>
        <p:spPr>
          <a:xfrm>
            <a:off x="7771210" y="4597828"/>
            <a:ext cx="859712" cy="277797"/>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1" name="Google Shape;161;p17"/>
          <p:cNvSpPr txBox="1">
            <a:spLocks noGrp="1"/>
          </p:cNvSpPr>
          <p:nvPr>
            <p:ph type="ftr" idx="11"/>
          </p:nvPr>
        </p:nvSpPr>
        <p:spPr>
          <a:xfrm>
            <a:off x="1941910" y="4601856"/>
            <a:ext cx="5714999"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2" name="Google Shape;162;p17"/>
          <p:cNvSpPr/>
          <p:nvPr/>
        </p:nvSpPr>
        <p:spPr>
          <a:xfrm rot="10800000" flipH="1">
            <a:off x="-3141" y="535782"/>
            <a:ext cx="1191395" cy="380473"/>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050"/>
          </a:p>
        </p:txBody>
      </p:sp>
      <p:sp>
        <p:nvSpPr>
          <p:cNvPr id="163" name="Google Shape;163;p17"/>
          <p:cNvSpPr txBox="1">
            <a:spLocks noGrp="1"/>
          </p:cNvSpPr>
          <p:nvPr>
            <p:ph type="sldNum" idx="12"/>
          </p:nvPr>
        </p:nvSpPr>
        <p:spPr>
          <a:xfrm>
            <a:off x="398860" y="590837"/>
            <a:ext cx="584825"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3660269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cxnSp>
        <p:nvCxnSpPr>
          <p:cNvPr id="10" name="Google Shape;10;p2"/>
          <p:cNvCxnSpPr/>
          <p:nvPr/>
        </p:nvCxnSpPr>
        <p:spPr>
          <a:xfrm>
            <a:off x="7007735" y="3176888"/>
            <a:ext cx="562200" cy="0"/>
          </a:xfrm>
          <a:prstGeom prst="straightConnector1">
            <a:avLst/>
          </a:prstGeom>
          <a:noFill/>
          <a:ln w="76200" cap="flat" cmpd="sng">
            <a:solidFill>
              <a:schemeClr val="lt2"/>
            </a:solidFill>
            <a:prstDash val="solid"/>
            <a:round/>
            <a:headEnd type="none" w="sm" len="sm"/>
            <a:tailEnd type="none" w="sm" len="sm"/>
          </a:ln>
        </p:spPr>
      </p:cxnSp>
      <p:cxnSp>
        <p:nvCxnSpPr>
          <p:cNvPr id="11" name="Google Shape;11;p2"/>
          <p:cNvCxnSpPr/>
          <p:nvPr/>
        </p:nvCxnSpPr>
        <p:spPr>
          <a:xfrm>
            <a:off x="1575035" y="3158252"/>
            <a:ext cx="562200" cy="0"/>
          </a:xfrm>
          <a:prstGeom prst="straightConnector1">
            <a:avLst/>
          </a:prstGeom>
          <a:noFill/>
          <a:ln w="76200" cap="flat" cmpd="sng">
            <a:solidFill>
              <a:schemeClr val="lt2"/>
            </a:solidFill>
            <a:prstDash val="solid"/>
            <a:round/>
            <a:headEnd type="none" w="sm" len="sm"/>
            <a:tailEnd type="none" w="sm" len="sm"/>
          </a:ln>
        </p:spPr>
      </p:cxnSp>
      <p:grpSp>
        <p:nvGrpSpPr>
          <p:cNvPr id="12" name="Google Shape;12;p2"/>
          <p:cNvGrpSpPr/>
          <p:nvPr/>
        </p:nvGrpSpPr>
        <p:grpSpPr>
          <a:xfrm>
            <a:off x="1004144" y="1022025"/>
            <a:ext cx="7136668" cy="152400"/>
            <a:chOff x="1346429" y="1011300"/>
            <a:chExt cx="6452100" cy="152400"/>
          </a:xfrm>
        </p:grpSpPr>
        <p:cxnSp>
          <p:nvCxnSpPr>
            <p:cNvPr id="13" name="Google Shape;13;p2"/>
            <p:cNvCxnSpPr/>
            <p:nvPr/>
          </p:nvCxnSpPr>
          <p:spPr>
            <a:xfrm rot="10800000">
              <a:off x="1346429" y="1011300"/>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4" name="Google Shape;14;p2"/>
            <p:cNvCxnSpPr/>
            <p:nvPr/>
          </p:nvCxnSpPr>
          <p:spPr>
            <a:xfrm rot="10800000">
              <a:off x="1346429" y="1163700"/>
              <a:ext cx="6452100" cy="0"/>
            </a:xfrm>
            <a:prstGeom prst="straightConnector1">
              <a:avLst/>
            </a:prstGeom>
            <a:noFill/>
            <a:ln w="9525" cap="flat" cmpd="sng">
              <a:solidFill>
                <a:schemeClr val="accent3"/>
              </a:solidFill>
              <a:prstDash val="solid"/>
              <a:round/>
              <a:headEnd type="none" w="sm" len="sm"/>
              <a:tailEnd type="none" w="sm" len="sm"/>
            </a:ln>
          </p:spPr>
        </p:cxnSp>
      </p:grpSp>
      <p:grpSp>
        <p:nvGrpSpPr>
          <p:cNvPr id="15" name="Google Shape;15;p2"/>
          <p:cNvGrpSpPr/>
          <p:nvPr/>
        </p:nvGrpSpPr>
        <p:grpSpPr>
          <a:xfrm>
            <a:off x="1004151" y="3969100"/>
            <a:ext cx="7136668" cy="152400"/>
            <a:chOff x="1346435" y="3969088"/>
            <a:chExt cx="6452100" cy="152400"/>
          </a:xfrm>
        </p:grpSpPr>
        <p:cxnSp>
          <p:nvCxnSpPr>
            <p:cNvPr id="16" name="Google Shape;16;p2"/>
            <p:cNvCxnSpPr/>
            <p:nvPr/>
          </p:nvCxnSpPr>
          <p:spPr>
            <a:xfrm>
              <a:off x="1346435" y="4121488"/>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7" name="Google Shape;17;p2"/>
            <p:cNvCxnSpPr/>
            <p:nvPr/>
          </p:nvCxnSpPr>
          <p:spPr>
            <a:xfrm>
              <a:off x="1346435" y="3969088"/>
              <a:ext cx="6452100" cy="0"/>
            </a:xfrm>
            <a:prstGeom prst="straightConnector1">
              <a:avLst/>
            </a:prstGeom>
            <a:noFill/>
            <a:ln w="9525" cap="flat" cmpd="sng">
              <a:solidFill>
                <a:schemeClr val="accent3"/>
              </a:solidFill>
              <a:prstDash val="solid"/>
              <a:round/>
              <a:headEnd type="none" w="sm" len="sm"/>
              <a:tailEnd type="none" w="sm" len="sm"/>
            </a:ln>
          </p:spPr>
        </p:cxnSp>
      </p:grpSp>
      <p:sp>
        <p:nvSpPr>
          <p:cNvPr id="18" name="Google Shape;18;p2"/>
          <p:cNvSpPr txBox="1">
            <a:spLocks noGrp="1"/>
          </p:cNvSpPr>
          <p:nvPr>
            <p:ph type="ctrTitle"/>
          </p:nvPr>
        </p:nvSpPr>
        <p:spPr>
          <a:xfrm>
            <a:off x="1004150" y="1751764"/>
            <a:ext cx="7136700" cy="1022400"/>
          </a:xfrm>
          <a:prstGeom prst="rect">
            <a:avLst/>
          </a:prstGeom>
        </p:spPr>
        <p:txBody>
          <a:bodyPr spcFirstLastPara="1" wrap="square" lIns="91425" tIns="91425" rIns="91425" bIns="91425" anchor="b" anchorCtr="0">
            <a:no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a:endParaRPr/>
          </a:p>
        </p:txBody>
      </p:sp>
      <p:sp>
        <p:nvSpPr>
          <p:cNvPr id="19" name="Google Shape;19;p2"/>
          <p:cNvSpPr txBox="1">
            <a:spLocks noGrp="1"/>
          </p:cNvSpPr>
          <p:nvPr>
            <p:ph type="subTitle" idx="1"/>
          </p:nvPr>
        </p:nvSpPr>
        <p:spPr>
          <a:xfrm>
            <a:off x="2137225" y="2850039"/>
            <a:ext cx="48705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20" name="Google Shape;20;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46254811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1"/>
        <p:cNvGrpSpPr/>
        <p:nvPr/>
      </p:nvGrpSpPr>
      <p:grpSpPr>
        <a:xfrm>
          <a:off x="0" y="0"/>
          <a:ext cx="0" cy="0"/>
          <a:chOff x="0" y="0"/>
          <a:chExt cx="0" cy="0"/>
        </a:xfrm>
      </p:grpSpPr>
      <p:sp>
        <p:nvSpPr>
          <p:cNvPr id="22" name="Google Shape;22;p3"/>
          <p:cNvSpPr/>
          <p:nvPr/>
        </p:nvSpPr>
        <p:spPr>
          <a:xfrm>
            <a:off x="-50" y="2571900"/>
            <a:ext cx="9144000" cy="2571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txBox="1">
            <a:spLocks noGrp="1"/>
          </p:cNvSpPr>
          <p:nvPr>
            <p:ph type="title"/>
          </p:nvPr>
        </p:nvSpPr>
        <p:spPr>
          <a:xfrm>
            <a:off x="311700" y="814800"/>
            <a:ext cx="8571300" cy="9420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a:lvl1pPr>
            <a:lvl2pPr lvl="1" algn="ctr">
              <a:spcBef>
                <a:spcPts val="0"/>
              </a:spcBef>
              <a:spcAft>
                <a:spcPts val="0"/>
              </a:spcAft>
              <a:buSzPts val="3600"/>
              <a:buNone/>
              <a:defRPr/>
            </a:lvl2pPr>
            <a:lvl3pPr lvl="2" algn="ctr">
              <a:spcBef>
                <a:spcPts val="0"/>
              </a:spcBef>
              <a:spcAft>
                <a:spcPts val="0"/>
              </a:spcAft>
              <a:buSzPts val="3600"/>
              <a:buNone/>
              <a:defRPr/>
            </a:lvl3pPr>
            <a:lvl4pPr lvl="3" algn="ctr">
              <a:spcBef>
                <a:spcPts val="0"/>
              </a:spcBef>
              <a:spcAft>
                <a:spcPts val="0"/>
              </a:spcAft>
              <a:buSzPts val="3600"/>
              <a:buNone/>
              <a:defRPr/>
            </a:lvl4pPr>
            <a:lvl5pPr lvl="4" algn="ctr">
              <a:spcBef>
                <a:spcPts val="0"/>
              </a:spcBef>
              <a:spcAft>
                <a:spcPts val="0"/>
              </a:spcAft>
              <a:buSzPts val="3600"/>
              <a:buNone/>
              <a:defRPr/>
            </a:lvl5pPr>
            <a:lvl6pPr lvl="5" algn="ctr">
              <a:spcBef>
                <a:spcPts val="0"/>
              </a:spcBef>
              <a:spcAft>
                <a:spcPts val="0"/>
              </a:spcAft>
              <a:buSzPts val="3600"/>
              <a:buNone/>
              <a:defRPr/>
            </a:lvl6pPr>
            <a:lvl7pPr lvl="6" algn="ctr">
              <a:spcBef>
                <a:spcPts val="0"/>
              </a:spcBef>
              <a:spcAft>
                <a:spcPts val="0"/>
              </a:spcAft>
              <a:buSzPts val="3600"/>
              <a:buNone/>
              <a:defRPr/>
            </a:lvl7pPr>
            <a:lvl8pPr lvl="7" algn="ctr">
              <a:spcBef>
                <a:spcPts val="0"/>
              </a:spcBef>
              <a:spcAft>
                <a:spcPts val="0"/>
              </a:spcAft>
              <a:buSzPts val="3600"/>
              <a:buNone/>
              <a:defRPr/>
            </a:lvl8pPr>
            <a:lvl9pPr lvl="8" algn="ctr">
              <a:spcBef>
                <a:spcPts val="0"/>
              </a:spcBef>
              <a:spcAft>
                <a:spcPts val="0"/>
              </a:spcAft>
              <a:buSzPts val="3600"/>
              <a:buNone/>
              <a:defRPr/>
            </a:lvl9pPr>
          </a:lstStyle>
          <a:p>
            <a:endParaRPr/>
          </a:p>
        </p:txBody>
      </p:sp>
      <p:sp>
        <p:nvSpPr>
          <p:cNvPr id="24" name="Google Shape;24;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45237052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5"/>
        <p:cNvGrpSpPr/>
        <p:nvPr/>
      </p:nvGrpSpPr>
      <p:grpSpPr>
        <a:xfrm>
          <a:off x="0" y="0"/>
          <a:ext cx="0" cy="0"/>
          <a:chOff x="0" y="0"/>
          <a:chExt cx="0" cy="0"/>
        </a:xfrm>
      </p:grpSpPr>
      <p:sp>
        <p:nvSpPr>
          <p:cNvPr id="26" name="Google Shape;26;p4"/>
          <p:cNvSpPr/>
          <p:nvPr/>
        </p:nvSpPr>
        <p:spPr>
          <a:xfrm>
            <a:off x="-75" y="5045700"/>
            <a:ext cx="9144000" cy="978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28" name="Google Shape;28;p4"/>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9" name="Google Shape;2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4306142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0"/>
        <p:cNvGrpSpPr/>
        <p:nvPr/>
      </p:nvGrpSpPr>
      <p:grpSpPr>
        <a:xfrm>
          <a:off x="0" y="0"/>
          <a:ext cx="0" cy="0"/>
          <a:chOff x="0" y="0"/>
          <a:chExt cx="0" cy="0"/>
        </a:xfrm>
      </p:grpSpPr>
      <p:sp>
        <p:nvSpPr>
          <p:cNvPr id="31" name="Google Shape;31;p5"/>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32" name="Google Shape;32;p5"/>
          <p:cNvSpPr txBox="1">
            <a:spLocks noGrp="1"/>
          </p:cNvSpPr>
          <p:nvPr>
            <p:ph type="body" idx="1"/>
          </p:nvPr>
        </p:nvSpPr>
        <p:spPr>
          <a:xfrm>
            <a:off x="311700" y="1266175"/>
            <a:ext cx="3999900" cy="33027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3" name="Google Shape;33;p5"/>
          <p:cNvSpPr txBox="1">
            <a:spLocks noGrp="1"/>
          </p:cNvSpPr>
          <p:nvPr>
            <p:ph type="body" idx="2"/>
          </p:nvPr>
        </p:nvSpPr>
        <p:spPr>
          <a:xfrm>
            <a:off x="4832400" y="1266175"/>
            <a:ext cx="3999900" cy="33027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4" name="Google Shape;3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4396386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5"/>
        <p:cNvGrpSpPr/>
        <p:nvPr/>
      </p:nvGrpSpPr>
      <p:grpSpPr>
        <a:xfrm>
          <a:off x="0" y="0"/>
          <a:ext cx="0" cy="0"/>
          <a:chOff x="0" y="0"/>
          <a:chExt cx="0" cy="0"/>
        </a:xfrm>
      </p:grpSpPr>
      <p:sp>
        <p:nvSpPr>
          <p:cNvPr id="36" name="Google Shape;36;p6"/>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37" name="Google Shape;3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32076921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8"/>
        <p:cNvGrpSpPr/>
        <p:nvPr/>
      </p:nvGrpSpPr>
      <p:grpSpPr>
        <a:xfrm>
          <a:off x="0" y="0"/>
          <a:ext cx="0" cy="0"/>
          <a:chOff x="0" y="0"/>
          <a:chExt cx="0" cy="0"/>
        </a:xfrm>
      </p:grpSpPr>
      <p:sp>
        <p:nvSpPr>
          <p:cNvPr id="39" name="Google Shape;3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0" name="Google Shape;4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41" name="Google Shape;4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61570926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accent6"/>
        </a:solidFill>
        <a:effectLst/>
      </p:bgPr>
    </p:bg>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490250" y="526350"/>
            <a:ext cx="5613600" cy="4090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dk2"/>
              </a:buClr>
              <a:buSzPts val="5400"/>
              <a:buNone/>
              <a:defRPr sz="5400" b="0">
                <a:solidFill>
                  <a:schemeClr val="dk2"/>
                </a:solidFill>
              </a:defRPr>
            </a:lvl1pPr>
            <a:lvl2pPr lvl="1">
              <a:spcBef>
                <a:spcPts val="0"/>
              </a:spcBef>
              <a:spcAft>
                <a:spcPts val="0"/>
              </a:spcAft>
              <a:buClr>
                <a:schemeClr val="dk2"/>
              </a:buClr>
              <a:buSzPts val="5400"/>
              <a:buNone/>
              <a:defRPr sz="5400" b="0">
                <a:solidFill>
                  <a:schemeClr val="dk2"/>
                </a:solidFill>
              </a:defRPr>
            </a:lvl2pPr>
            <a:lvl3pPr lvl="2">
              <a:spcBef>
                <a:spcPts val="0"/>
              </a:spcBef>
              <a:spcAft>
                <a:spcPts val="0"/>
              </a:spcAft>
              <a:buClr>
                <a:schemeClr val="dk2"/>
              </a:buClr>
              <a:buSzPts val="5400"/>
              <a:buNone/>
              <a:defRPr sz="5400" b="0">
                <a:solidFill>
                  <a:schemeClr val="dk2"/>
                </a:solidFill>
              </a:defRPr>
            </a:lvl3pPr>
            <a:lvl4pPr lvl="3">
              <a:spcBef>
                <a:spcPts val="0"/>
              </a:spcBef>
              <a:spcAft>
                <a:spcPts val="0"/>
              </a:spcAft>
              <a:buClr>
                <a:schemeClr val="dk2"/>
              </a:buClr>
              <a:buSzPts val="5400"/>
              <a:buNone/>
              <a:defRPr sz="5400" b="0">
                <a:solidFill>
                  <a:schemeClr val="dk2"/>
                </a:solidFill>
              </a:defRPr>
            </a:lvl4pPr>
            <a:lvl5pPr lvl="4">
              <a:spcBef>
                <a:spcPts val="0"/>
              </a:spcBef>
              <a:spcAft>
                <a:spcPts val="0"/>
              </a:spcAft>
              <a:buClr>
                <a:schemeClr val="dk2"/>
              </a:buClr>
              <a:buSzPts val="5400"/>
              <a:buNone/>
              <a:defRPr sz="5400" b="0">
                <a:solidFill>
                  <a:schemeClr val="dk2"/>
                </a:solidFill>
              </a:defRPr>
            </a:lvl5pPr>
            <a:lvl6pPr lvl="5">
              <a:spcBef>
                <a:spcPts val="0"/>
              </a:spcBef>
              <a:spcAft>
                <a:spcPts val="0"/>
              </a:spcAft>
              <a:buClr>
                <a:schemeClr val="dk2"/>
              </a:buClr>
              <a:buSzPts val="5400"/>
              <a:buNone/>
              <a:defRPr sz="5400" b="0">
                <a:solidFill>
                  <a:schemeClr val="dk2"/>
                </a:solidFill>
              </a:defRPr>
            </a:lvl6pPr>
            <a:lvl7pPr lvl="6">
              <a:spcBef>
                <a:spcPts val="0"/>
              </a:spcBef>
              <a:spcAft>
                <a:spcPts val="0"/>
              </a:spcAft>
              <a:buClr>
                <a:schemeClr val="dk2"/>
              </a:buClr>
              <a:buSzPts val="5400"/>
              <a:buNone/>
              <a:defRPr sz="5400" b="0">
                <a:solidFill>
                  <a:schemeClr val="dk2"/>
                </a:solidFill>
              </a:defRPr>
            </a:lvl7pPr>
            <a:lvl8pPr lvl="7">
              <a:spcBef>
                <a:spcPts val="0"/>
              </a:spcBef>
              <a:spcAft>
                <a:spcPts val="0"/>
              </a:spcAft>
              <a:buClr>
                <a:schemeClr val="dk2"/>
              </a:buClr>
              <a:buSzPts val="5400"/>
              <a:buNone/>
              <a:defRPr sz="5400" b="0">
                <a:solidFill>
                  <a:schemeClr val="dk2"/>
                </a:solidFill>
              </a:defRPr>
            </a:lvl8pPr>
            <a:lvl9pPr lvl="8">
              <a:spcBef>
                <a:spcPts val="0"/>
              </a:spcBef>
              <a:spcAft>
                <a:spcPts val="0"/>
              </a:spcAft>
              <a:buClr>
                <a:schemeClr val="dk2"/>
              </a:buClr>
              <a:buSzPts val="5400"/>
              <a:buNone/>
              <a:defRPr sz="5400" b="0">
                <a:solidFill>
                  <a:schemeClr val="dk2"/>
                </a:solidFill>
              </a:defRPr>
            </a:lvl9pPr>
          </a:lstStyle>
          <a:p>
            <a:endParaRPr/>
          </a:p>
        </p:txBody>
      </p:sp>
      <p:sp>
        <p:nvSpPr>
          <p:cNvPr id="44" name="Google Shape;4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01011735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5"/>
        <p:cNvGrpSpPr/>
        <p:nvPr/>
      </p:nvGrpSpPr>
      <p:grpSpPr>
        <a:xfrm>
          <a:off x="0" y="0"/>
          <a:ext cx="0" cy="0"/>
          <a:chOff x="0" y="0"/>
          <a:chExt cx="0" cy="0"/>
        </a:xfrm>
      </p:grpSpPr>
      <p:sp>
        <p:nvSpPr>
          <p:cNvPr id="46" name="Google Shape;46;p9"/>
          <p:cNvSpPr/>
          <p:nvPr/>
        </p:nvSpPr>
        <p:spPr>
          <a:xfrm>
            <a:off x="4572000" y="0"/>
            <a:ext cx="4572000" cy="51435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7" name="Google Shape;47;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8" name="Google Shape;48;p9"/>
          <p:cNvSpPr txBox="1">
            <a:spLocks noGrp="1"/>
          </p:cNvSpPr>
          <p:nvPr>
            <p:ph type="title"/>
          </p:nvPr>
        </p:nvSpPr>
        <p:spPr>
          <a:xfrm>
            <a:off x="265500" y="1039675"/>
            <a:ext cx="4045200" cy="16758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9" name="Google Shape;49;p9"/>
          <p:cNvSpPr txBox="1">
            <a:spLocks noGrp="1"/>
          </p:cNvSpPr>
          <p:nvPr>
            <p:ph type="subTitle" idx="1"/>
          </p:nvPr>
        </p:nvSpPr>
        <p:spPr>
          <a:xfrm>
            <a:off x="265500" y="27268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0" name="Google Shape;50;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51" name="Google Shape;51;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22989296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52"/>
        <p:cNvGrpSpPr/>
        <p:nvPr/>
      </p:nvGrpSpPr>
      <p:grpSpPr>
        <a:xfrm>
          <a:off x="0" y="0"/>
          <a:ext cx="0" cy="0"/>
          <a:chOff x="0" y="0"/>
          <a:chExt cx="0" cy="0"/>
        </a:xfrm>
      </p:grpSpPr>
      <p:sp>
        <p:nvSpPr>
          <p:cNvPr id="53" name="Google Shape;53;p10"/>
          <p:cNvSpPr txBox="1">
            <a:spLocks noGrp="1"/>
          </p:cNvSpPr>
          <p:nvPr>
            <p:ph type="body" idx="1"/>
          </p:nvPr>
        </p:nvSpPr>
        <p:spPr>
          <a:xfrm>
            <a:off x="311700" y="4230725"/>
            <a:ext cx="5998800" cy="598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a:endParaRPr/>
          </a:p>
        </p:txBody>
      </p:sp>
      <p:sp>
        <p:nvSpPr>
          <p:cNvPr id="54" name="Google Shape;54;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23872368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55"/>
        <p:cNvGrpSpPr/>
        <p:nvPr/>
      </p:nvGrpSpPr>
      <p:grpSpPr>
        <a:xfrm>
          <a:off x="0" y="0"/>
          <a:ext cx="0" cy="0"/>
          <a:chOff x="0" y="0"/>
          <a:chExt cx="0" cy="0"/>
        </a:xfrm>
      </p:grpSpPr>
      <p:sp>
        <p:nvSpPr>
          <p:cNvPr id="56" name="Google Shape;56;p11"/>
          <p:cNvSpPr/>
          <p:nvPr/>
        </p:nvSpPr>
        <p:spPr>
          <a:xfrm>
            <a:off x="-75"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1"/>
          <p:cNvSpPr txBox="1">
            <a:spLocks noGrp="1"/>
          </p:cNvSpPr>
          <p:nvPr>
            <p:ph type="title" hasCustomPrompt="1"/>
          </p:nvPr>
        </p:nvSpPr>
        <p:spPr>
          <a:xfrm>
            <a:off x="311700" y="1304850"/>
            <a:ext cx="8520600" cy="15384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3"/>
              </a:buClr>
              <a:buSzPts val="13000"/>
              <a:buNone/>
              <a:defRPr sz="13000">
                <a:solidFill>
                  <a:schemeClr val="accent3"/>
                </a:solidFill>
              </a:defRPr>
            </a:lvl1pPr>
            <a:lvl2pPr lvl="1" algn="ctr">
              <a:spcBef>
                <a:spcPts val="0"/>
              </a:spcBef>
              <a:spcAft>
                <a:spcPts val="0"/>
              </a:spcAft>
              <a:buClr>
                <a:schemeClr val="accent3"/>
              </a:buClr>
              <a:buSzPts val="13000"/>
              <a:buNone/>
              <a:defRPr sz="13000">
                <a:solidFill>
                  <a:schemeClr val="accent3"/>
                </a:solidFill>
              </a:defRPr>
            </a:lvl2pPr>
            <a:lvl3pPr lvl="2" algn="ctr">
              <a:spcBef>
                <a:spcPts val="0"/>
              </a:spcBef>
              <a:spcAft>
                <a:spcPts val="0"/>
              </a:spcAft>
              <a:buClr>
                <a:schemeClr val="accent3"/>
              </a:buClr>
              <a:buSzPts val="13000"/>
              <a:buNone/>
              <a:defRPr sz="13000">
                <a:solidFill>
                  <a:schemeClr val="accent3"/>
                </a:solidFill>
              </a:defRPr>
            </a:lvl3pPr>
            <a:lvl4pPr lvl="3" algn="ctr">
              <a:spcBef>
                <a:spcPts val="0"/>
              </a:spcBef>
              <a:spcAft>
                <a:spcPts val="0"/>
              </a:spcAft>
              <a:buClr>
                <a:schemeClr val="accent3"/>
              </a:buClr>
              <a:buSzPts val="13000"/>
              <a:buNone/>
              <a:defRPr sz="13000">
                <a:solidFill>
                  <a:schemeClr val="accent3"/>
                </a:solidFill>
              </a:defRPr>
            </a:lvl4pPr>
            <a:lvl5pPr lvl="4" algn="ctr">
              <a:spcBef>
                <a:spcPts val="0"/>
              </a:spcBef>
              <a:spcAft>
                <a:spcPts val="0"/>
              </a:spcAft>
              <a:buClr>
                <a:schemeClr val="accent3"/>
              </a:buClr>
              <a:buSzPts val="13000"/>
              <a:buNone/>
              <a:defRPr sz="13000">
                <a:solidFill>
                  <a:schemeClr val="accent3"/>
                </a:solidFill>
              </a:defRPr>
            </a:lvl5pPr>
            <a:lvl6pPr lvl="5" algn="ctr">
              <a:spcBef>
                <a:spcPts val="0"/>
              </a:spcBef>
              <a:spcAft>
                <a:spcPts val="0"/>
              </a:spcAft>
              <a:buClr>
                <a:schemeClr val="accent3"/>
              </a:buClr>
              <a:buSzPts val="13000"/>
              <a:buNone/>
              <a:defRPr sz="13000">
                <a:solidFill>
                  <a:schemeClr val="accent3"/>
                </a:solidFill>
              </a:defRPr>
            </a:lvl6pPr>
            <a:lvl7pPr lvl="6" algn="ctr">
              <a:spcBef>
                <a:spcPts val="0"/>
              </a:spcBef>
              <a:spcAft>
                <a:spcPts val="0"/>
              </a:spcAft>
              <a:buClr>
                <a:schemeClr val="accent3"/>
              </a:buClr>
              <a:buSzPts val="13000"/>
              <a:buNone/>
              <a:defRPr sz="13000">
                <a:solidFill>
                  <a:schemeClr val="accent3"/>
                </a:solidFill>
              </a:defRPr>
            </a:lvl7pPr>
            <a:lvl8pPr lvl="7" algn="ctr">
              <a:spcBef>
                <a:spcPts val="0"/>
              </a:spcBef>
              <a:spcAft>
                <a:spcPts val="0"/>
              </a:spcAft>
              <a:buClr>
                <a:schemeClr val="accent3"/>
              </a:buClr>
              <a:buSzPts val="13000"/>
              <a:buNone/>
              <a:defRPr sz="13000">
                <a:solidFill>
                  <a:schemeClr val="accent3"/>
                </a:solidFill>
              </a:defRPr>
            </a:lvl8pPr>
            <a:lvl9pPr lvl="8" algn="ctr">
              <a:spcBef>
                <a:spcPts val="0"/>
              </a:spcBef>
              <a:spcAft>
                <a:spcPts val="0"/>
              </a:spcAft>
              <a:buClr>
                <a:schemeClr val="accent3"/>
              </a:buClr>
              <a:buSzPts val="13000"/>
              <a:buNone/>
              <a:defRPr sz="13000">
                <a:solidFill>
                  <a:schemeClr val="accent3"/>
                </a:solidFill>
              </a:defRPr>
            </a:lvl9pPr>
          </a:lstStyle>
          <a:p>
            <a:r>
              <a:t>xx%</a:t>
            </a:r>
          </a:p>
        </p:txBody>
      </p:sp>
      <p:sp>
        <p:nvSpPr>
          <p:cNvPr id="58" name="Google Shape;58;p11"/>
          <p:cNvSpPr txBox="1">
            <a:spLocks noGrp="1"/>
          </p:cNvSpPr>
          <p:nvPr>
            <p:ph type="body" idx="1"/>
          </p:nvPr>
        </p:nvSpPr>
        <p:spPr>
          <a:xfrm>
            <a:off x="311700" y="2995650"/>
            <a:ext cx="8520600" cy="10716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9" name="Google Shape;59;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5606480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0"/>
        <p:cNvGrpSpPr/>
        <p:nvPr/>
      </p:nvGrpSpPr>
      <p:grpSpPr>
        <a:xfrm>
          <a:off x="0" y="0"/>
          <a:ext cx="0" cy="0"/>
          <a:chOff x="0" y="0"/>
          <a:chExt cx="0" cy="0"/>
        </a:xfrm>
      </p:grpSpPr>
      <p:sp>
        <p:nvSpPr>
          <p:cNvPr id="61" name="Google Shape;61;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419182027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D9960-406F-4187-A0E6-BD19C684039A}"/>
              </a:ext>
            </a:extLst>
          </p:cNvPr>
          <p:cNvSpPr>
            <a:spLocks noGrp="1"/>
          </p:cNvSpPr>
          <p:nvPr>
            <p:ph type="ctrTitle"/>
          </p:nvPr>
        </p:nvSpPr>
        <p:spPr>
          <a:xfrm>
            <a:off x="936995" y="689788"/>
            <a:ext cx="6378206" cy="2663456"/>
          </a:xfrm>
        </p:spPr>
        <p:txBody>
          <a:bodyPr anchor="b">
            <a:normAutofit/>
          </a:bodyPr>
          <a:lstStyle>
            <a:lvl1pPr algn="l">
              <a:lnSpc>
                <a:spcPct val="100000"/>
              </a:lnSpc>
              <a:defRPr sz="405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427E7FE-647D-4B2F-BA13-AB3ED4C5CF5A}"/>
              </a:ext>
            </a:extLst>
          </p:cNvPr>
          <p:cNvSpPr>
            <a:spLocks noGrp="1"/>
          </p:cNvSpPr>
          <p:nvPr>
            <p:ph type="subTitle" idx="1"/>
          </p:nvPr>
        </p:nvSpPr>
        <p:spPr>
          <a:xfrm>
            <a:off x="936995" y="3596463"/>
            <a:ext cx="6378206" cy="813392"/>
          </a:xfrm>
        </p:spPr>
        <p:txBody>
          <a:bodyPr>
            <a:normAutofit/>
          </a:bodyPr>
          <a:lstStyle>
            <a:lvl1pPr marL="0" indent="0" algn="l">
              <a:lnSpc>
                <a:spcPct val="120000"/>
              </a:lnSpc>
              <a:buNone/>
              <a:defRPr sz="1200" b="1" cap="all" spc="225" baseline="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BA5EF785-E0A7-4496-A5BA-49B0156F2628}"/>
              </a:ext>
            </a:extLst>
          </p:cNvPr>
          <p:cNvSpPr>
            <a:spLocks noGrp="1"/>
          </p:cNvSpPr>
          <p:nvPr>
            <p:ph type="dt" sz="half" idx="10"/>
          </p:nvPr>
        </p:nvSpPr>
        <p:spPr>
          <a:xfrm>
            <a:off x="6723529" y="4824902"/>
            <a:ext cx="1819835" cy="275881"/>
          </a:xfrm>
        </p:spPr>
        <p:txBody>
          <a:bodyPr/>
          <a:lstStyle/>
          <a:p>
            <a:fld id="{32637B58-87C1-446D-BDA9-B06F4BCF7782}" type="datetimeFigureOut">
              <a:rPr lang="en-US" smtClean="0"/>
              <a:t>4/12/2026</a:t>
            </a:fld>
            <a:endParaRPr lang="en-US"/>
          </a:p>
        </p:txBody>
      </p:sp>
      <p:sp>
        <p:nvSpPr>
          <p:cNvPr id="5" name="Footer Placeholder 4">
            <a:extLst>
              <a:ext uri="{FF2B5EF4-FFF2-40B4-BE49-F238E27FC236}">
                <a16:creationId xmlns:a16="http://schemas.microsoft.com/office/drawing/2014/main" id="{4742C627-38A1-4A14-8822-D8D33751CA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EBE346-5F34-48CD-8928-DA8567AEDD15}"/>
              </a:ext>
            </a:extLst>
          </p:cNvPr>
          <p:cNvSpPr>
            <a:spLocks noGrp="1"/>
          </p:cNvSpPr>
          <p:nvPr>
            <p:ph type="sldNum" sz="quarter" idx="12"/>
          </p:nvPr>
        </p:nvSpPr>
        <p:spPr>
          <a:xfrm>
            <a:off x="8543364" y="4824902"/>
            <a:ext cx="527086" cy="275882"/>
          </a:xfrm>
        </p:spPr>
        <p:txBody>
          <a:bodyPr/>
          <a:lstStyle/>
          <a:p>
            <a:fld id="{08AB70BE-1769-45B8-85A6-0C837432C7E6}" type="slidenum">
              <a:rPr lang="en-US" smtClean="0"/>
              <a:t>‹#›</a:t>
            </a:fld>
            <a:endParaRPr lang="en-US"/>
          </a:p>
        </p:txBody>
      </p:sp>
    </p:spTree>
    <p:extLst>
      <p:ext uri="{BB962C8B-B14F-4D97-AF65-F5344CB8AC3E}">
        <p14:creationId xmlns:p14="http://schemas.microsoft.com/office/powerpoint/2010/main" val="250076815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9839C-7D7A-49F1-8BFE-85C6C7D78BE7}"/>
              </a:ext>
            </a:extLst>
          </p:cNvPr>
          <p:cNvSpPr>
            <a:spLocks noGrp="1"/>
          </p:cNvSpPr>
          <p:nvPr>
            <p:ph type="title"/>
          </p:nvPr>
        </p:nvSpPr>
        <p:spPr>
          <a:xfrm>
            <a:off x="678943" y="443001"/>
            <a:ext cx="7436144" cy="996753"/>
          </a:xfrm>
        </p:spPr>
        <p:txBody>
          <a:bodyPr>
            <a:normAutofit/>
          </a:bodyPr>
          <a:lstStyle>
            <a:lvl1pPr>
              <a:lnSpc>
                <a:spcPct val="100000"/>
              </a:lnSpc>
              <a:defRPr sz="3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C7E748DC-EBB9-44C6-8566-38F87FF7FD53}"/>
              </a:ext>
            </a:extLst>
          </p:cNvPr>
          <p:cNvSpPr>
            <a:spLocks noGrp="1"/>
          </p:cNvSpPr>
          <p:nvPr>
            <p:ph idx="1"/>
          </p:nvPr>
        </p:nvSpPr>
        <p:spPr>
          <a:xfrm>
            <a:off x="685800" y="1439755"/>
            <a:ext cx="7436145" cy="3092489"/>
          </a:xfrm>
        </p:spPr>
        <p:txBody>
          <a:bodyPr>
            <a:normAutofit/>
          </a:bodyPr>
          <a:lstStyle>
            <a:lvl1pPr>
              <a:defRPr sz="1500"/>
            </a:lvl1pPr>
            <a:lvl2pPr>
              <a:defRPr sz="1350"/>
            </a:lvl2pPr>
            <a:lvl3pPr>
              <a:defRPr sz="12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F7342198-F50F-4C8A-9BD9-4CC3950F8FA8}"/>
              </a:ext>
            </a:extLst>
          </p:cNvPr>
          <p:cNvSpPr>
            <a:spLocks noGrp="1"/>
          </p:cNvSpPr>
          <p:nvPr>
            <p:ph type="dt" sz="half" idx="10"/>
          </p:nvPr>
        </p:nvSpPr>
        <p:spPr>
          <a:xfrm>
            <a:off x="6992464" y="4825893"/>
            <a:ext cx="1550900" cy="273844"/>
          </a:xfrm>
        </p:spPr>
        <p:txBody>
          <a:bodyPr/>
          <a:lstStyle>
            <a:lvl1pPr algn="r">
              <a:defRPr>
                <a:solidFill>
                  <a:schemeClr val="bg1"/>
                </a:solidFill>
              </a:defRPr>
            </a:lvl1pPr>
          </a:lstStyle>
          <a:p>
            <a:fld id="{32637B58-87C1-446D-BDA9-B06F4BCF7782}" type="datetimeFigureOut">
              <a:rPr lang="en-US" smtClean="0"/>
              <a:t>4/12/2026</a:t>
            </a:fld>
            <a:endParaRPr lang="en-US"/>
          </a:p>
        </p:txBody>
      </p:sp>
      <p:sp>
        <p:nvSpPr>
          <p:cNvPr id="5" name="Footer Placeholder 4">
            <a:extLst>
              <a:ext uri="{FF2B5EF4-FFF2-40B4-BE49-F238E27FC236}">
                <a16:creationId xmlns:a16="http://schemas.microsoft.com/office/drawing/2014/main" id="{BFA2F5AB-D8C6-4AE1-8FAE-CD0499CB6D03}"/>
              </a:ext>
            </a:extLst>
          </p:cNvPr>
          <p:cNvSpPr>
            <a:spLocks noGrp="1"/>
          </p:cNvSpPr>
          <p:nvPr>
            <p:ph type="ftr" sz="quarter" idx="11"/>
          </p:nvPr>
        </p:nvSpPr>
        <p:spPr>
          <a:xfrm>
            <a:off x="130302" y="4828032"/>
            <a:ext cx="2831936" cy="273844"/>
          </a:xfrm>
        </p:spPr>
        <p:txBody>
          <a:bodyPr/>
          <a:lstStyle>
            <a:lvl1pPr algn="l">
              <a:defRPr>
                <a:solidFill>
                  <a:schemeClr val="accent2"/>
                </a:solidFill>
              </a:defRPr>
            </a:lvl1pPr>
          </a:lstStyle>
          <a:p>
            <a:endParaRPr lang="en-US" dirty="0"/>
          </a:p>
        </p:txBody>
      </p:sp>
      <p:sp>
        <p:nvSpPr>
          <p:cNvPr id="6" name="Slide Number Placeholder 5">
            <a:extLst>
              <a:ext uri="{FF2B5EF4-FFF2-40B4-BE49-F238E27FC236}">
                <a16:creationId xmlns:a16="http://schemas.microsoft.com/office/drawing/2014/main" id="{175C58D8-B582-4DB3-A94D-056240199750}"/>
              </a:ext>
            </a:extLst>
          </p:cNvPr>
          <p:cNvSpPr>
            <a:spLocks noGrp="1"/>
          </p:cNvSpPr>
          <p:nvPr>
            <p:ph type="sldNum" sz="quarter" idx="12"/>
          </p:nvPr>
        </p:nvSpPr>
        <p:spPr>
          <a:xfrm>
            <a:off x="8543364" y="4825893"/>
            <a:ext cx="519946" cy="273844"/>
          </a:xfrm>
        </p:spPr>
        <p:txBody>
          <a:bodyPr/>
          <a:lstStyle>
            <a:lvl1pPr>
              <a:defRPr>
                <a:solidFill>
                  <a:schemeClr val="bg1"/>
                </a:solidFill>
              </a:defRPr>
            </a:lvl1pPr>
          </a:lstStyle>
          <a:p>
            <a:fld id="{08AB70BE-1769-45B8-85A6-0C837432C7E6}" type="slidenum">
              <a:rPr lang="en-US" smtClean="0"/>
              <a:t>‹#›</a:t>
            </a:fld>
            <a:endParaRPr lang="en-US"/>
          </a:p>
        </p:txBody>
      </p:sp>
    </p:spTree>
    <p:extLst>
      <p:ext uri="{BB962C8B-B14F-4D97-AF65-F5344CB8AC3E}">
        <p14:creationId xmlns:p14="http://schemas.microsoft.com/office/powerpoint/2010/main" val="1462876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8A94B-011C-4B13-8C12-E91BF7A40087}"/>
              </a:ext>
            </a:extLst>
          </p:cNvPr>
          <p:cNvSpPr>
            <a:spLocks noGrp="1"/>
          </p:cNvSpPr>
          <p:nvPr>
            <p:ph type="title"/>
          </p:nvPr>
        </p:nvSpPr>
        <p:spPr>
          <a:xfrm>
            <a:off x="1143000" y="990600"/>
            <a:ext cx="6858000" cy="2321860"/>
          </a:xfrm>
        </p:spPr>
        <p:txBody>
          <a:bodyPr anchor="b">
            <a:normAutofit/>
          </a:bodyPr>
          <a:lstStyle>
            <a:lvl1pPr>
              <a:defRPr sz="405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716D5F3-887C-4A8F-842A-0294A9FB0818}"/>
              </a:ext>
            </a:extLst>
          </p:cNvPr>
          <p:cNvSpPr>
            <a:spLocks noGrp="1"/>
          </p:cNvSpPr>
          <p:nvPr>
            <p:ph type="body" idx="1"/>
          </p:nvPr>
        </p:nvSpPr>
        <p:spPr>
          <a:xfrm>
            <a:off x="1143000" y="3442098"/>
            <a:ext cx="6858001"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B94588B-131A-42F3-B76C-62BD65E4806B}"/>
              </a:ext>
            </a:extLst>
          </p:cNvPr>
          <p:cNvSpPr>
            <a:spLocks noGrp="1"/>
          </p:cNvSpPr>
          <p:nvPr>
            <p:ph type="dt" sz="half" idx="10"/>
          </p:nvPr>
        </p:nvSpPr>
        <p:spPr/>
        <p:txBody>
          <a:bodyPr/>
          <a:lstStyle/>
          <a:p>
            <a:fld id="{32637B58-87C1-446D-BDA9-B06F4BCF7782}" type="datetimeFigureOut">
              <a:rPr lang="en-US" smtClean="0"/>
              <a:t>4/12/2026</a:t>
            </a:fld>
            <a:endParaRPr lang="en-US"/>
          </a:p>
        </p:txBody>
      </p:sp>
      <p:sp>
        <p:nvSpPr>
          <p:cNvPr id="5" name="Footer Placeholder 4">
            <a:extLst>
              <a:ext uri="{FF2B5EF4-FFF2-40B4-BE49-F238E27FC236}">
                <a16:creationId xmlns:a16="http://schemas.microsoft.com/office/drawing/2014/main" id="{E111AB28-20BD-4CD8-9840-985C3EDBA1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53C85C-3801-46F0-A100-616F5F2F82E9}"/>
              </a:ext>
            </a:extLst>
          </p:cNvPr>
          <p:cNvSpPr>
            <a:spLocks noGrp="1"/>
          </p:cNvSpPr>
          <p:nvPr>
            <p:ph type="sldNum" sz="quarter" idx="12"/>
          </p:nvPr>
        </p:nvSpPr>
        <p:spPr/>
        <p:txBody>
          <a:bodyPr/>
          <a:lstStyle/>
          <a:p>
            <a:fld id="{08AB70BE-1769-45B8-85A6-0C837432C7E6}" type="slidenum">
              <a:rPr lang="en-US" smtClean="0"/>
              <a:t>‹#›</a:t>
            </a:fld>
            <a:endParaRPr lang="en-US"/>
          </a:p>
        </p:txBody>
      </p:sp>
    </p:spTree>
    <p:extLst>
      <p:ext uri="{BB962C8B-B14F-4D97-AF65-F5344CB8AC3E}">
        <p14:creationId xmlns:p14="http://schemas.microsoft.com/office/powerpoint/2010/main" val="397496762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5CB06-0454-4BF1-8011-F8B1A95954F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F920A70-D33B-4461-B74C-3F59ADB16141}"/>
              </a:ext>
            </a:extLst>
          </p:cNvPr>
          <p:cNvSpPr>
            <a:spLocks noGrp="1"/>
          </p:cNvSpPr>
          <p:nvPr>
            <p:ph sz="half" idx="1"/>
          </p:nvPr>
        </p:nvSpPr>
        <p:spPr>
          <a:xfrm>
            <a:off x="1056610" y="1622794"/>
            <a:ext cx="3458240" cy="30099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1881BDF9-836E-431C-8EFA-417A9BEE9F4B}"/>
              </a:ext>
            </a:extLst>
          </p:cNvPr>
          <p:cNvSpPr>
            <a:spLocks noGrp="1"/>
          </p:cNvSpPr>
          <p:nvPr>
            <p:ph sz="half" idx="2"/>
          </p:nvPr>
        </p:nvSpPr>
        <p:spPr>
          <a:xfrm>
            <a:off x="4692946" y="1622794"/>
            <a:ext cx="3640322" cy="30099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7CBD9F59-B591-4E2F-899E-3CA78CE82D45}"/>
              </a:ext>
            </a:extLst>
          </p:cNvPr>
          <p:cNvSpPr>
            <a:spLocks noGrp="1"/>
          </p:cNvSpPr>
          <p:nvPr>
            <p:ph type="dt" sz="half" idx="10"/>
          </p:nvPr>
        </p:nvSpPr>
        <p:spPr/>
        <p:txBody>
          <a:bodyPr/>
          <a:lstStyle/>
          <a:p>
            <a:fld id="{32637B58-87C1-446D-BDA9-B06F4BCF7782}" type="datetimeFigureOut">
              <a:rPr lang="en-US" smtClean="0"/>
              <a:t>4/12/2026</a:t>
            </a:fld>
            <a:endParaRPr lang="en-US"/>
          </a:p>
        </p:txBody>
      </p:sp>
      <p:sp>
        <p:nvSpPr>
          <p:cNvPr id="6" name="Footer Placeholder 5">
            <a:extLst>
              <a:ext uri="{FF2B5EF4-FFF2-40B4-BE49-F238E27FC236}">
                <a16:creationId xmlns:a16="http://schemas.microsoft.com/office/drawing/2014/main" id="{046CFD12-B3EC-432C-B264-8AB571CAAFD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F3CBBA-71B3-4857-80E7-525E89FD903F}"/>
              </a:ext>
            </a:extLst>
          </p:cNvPr>
          <p:cNvSpPr>
            <a:spLocks noGrp="1"/>
          </p:cNvSpPr>
          <p:nvPr>
            <p:ph type="sldNum" sz="quarter" idx="12"/>
          </p:nvPr>
        </p:nvSpPr>
        <p:spPr/>
        <p:txBody>
          <a:bodyPr/>
          <a:lstStyle/>
          <a:p>
            <a:fld id="{08AB70BE-1769-45B8-85A6-0C837432C7E6}" type="slidenum">
              <a:rPr lang="en-US" smtClean="0"/>
              <a:t>‹#›</a:t>
            </a:fld>
            <a:endParaRPr lang="en-US"/>
          </a:p>
        </p:txBody>
      </p:sp>
    </p:spTree>
    <p:extLst>
      <p:ext uri="{BB962C8B-B14F-4D97-AF65-F5344CB8AC3E}">
        <p14:creationId xmlns:p14="http://schemas.microsoft.com/office/powerpoint/2010/main" val="172428746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51886-4F39-4E3E-948D-DBC73F267AED}"/>
              </a:ext>
            </a:extLst>
          </p:cNvPr>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B2C7B2A-B6BE-46FD-9278-A5246BF7EEB8}"/>
              </a:ext>
            </a:extLst>
          </p:cNvPr>
          <p:cNvSpPr>
            <a:spLocks noGrp="1"/>
          </p:cNvSpPr>
          <p:nvPr>
            <p:ph type="body" idx="1"/>
          </p:nvPr>
        </p:nvSpPr>
        <p:spPr>
          <a:xfrm>
            <a:off x="629842" y="1260872"/>
            <a:ext cx="3868340" cy="617934"/>
          </a:xfrm>
        </p:spPr>
        <p:txBody>
          <a:bodyPr anchor="b">
            <a:normAutofit/>
          </a:bodyPr>
          <a:lstStyle>
            <a:lvl1pPr marL="0" indent="0">
              <a:buNone/>
              <a:defRPr sz="1350" b="1" cap="all" spc="225" baseline="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BAE85295-E4B5-4D75-954F-B07A2F4CABF8}"/>
              </a:ext>
            </a:extLst>
          </p:cNvPr>
          <p:cNvSpPr>
            <a:spLocks noGrp="1"/>
          </p:cNvSpPr>
          <p:nvPr>
            <p:ph sz="half" idx="2"/>
          </p:nvPr>
        </p:nvSpPr>
        <p:spPr>
          <a:xfrm>
            <a:off x="629842" y="1976718"/>
            <a:ext cx="3868340" cy="2665529"/>
          </a:xfrm>
        </p:spPr>
        <p:txBody>
          <a:bodyPr>
            <a:normAutofit/>
          </a:bodyPr>
          <a:lstStyle>
            <a:lvl1pPr>
              <a:defRPr sz="1800"/>
            </a:lvl1pPr>
            <a:lvl2pPr>
              <a:defRPr sz="1500"/>
            </a:lvl2pPr>
            <a:lvl3pPr>
              <a:defRPr sz="135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E687ABF0-C78D-4589-8FA5-0D6238B4B084}"/>
              </a:ext>
            </a:extLst>
          </p:cNvPr>
          <p:cNvSpPr>
            <a:spLocks noGrp="1"/>
          </p:cNvSpPr>
          <p:nvPr>
            <p:ph type="body" sz="quarter" idx="3"/>
          </p:nvPr>
        </p:nvSpPr>
        <p:spPr>
          <a:xfrm>
            <a:off x="4629150" y="1260872"/>
            <a:ext cx="3887391" cy="617934"/>
          </a:xfrm>
        </p:spPr>
        <p:txBody>
          <a:bodyPr anchor="b">
            <a:normAutofit/>
          </a:bodyPr>
          <a:lstStyle>
            <a:lvl1pPr marL="0" indent="0">
              <a:buNone/>
              <a:defRPr sz="1350" b="1" cap="all" spc="225" baseline="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EC6A4064-2E0A-4FC3-837B-14EC0EF3A652}"/>
              </a:ext>
            </a:extLst>
          </p:cNvPr>
          <p:cNvSpPr>
            <a:spLocks noGrp="1"/>
          </p:cNvSpPr>
          <p:nvPr>
            <p:ph sz="quarter" idx="4"/>
          </p:nvPr>
        </p:nvSpPr>
        <p:spPr>
          <a:xfrm>
            <a:off x="4629150" y="1976717"/>
            <a:ext cx="3887391" cy="2665530"/>
          </a:xfrm>
        </p:spPr>
        <p:txBody>
          <a:bodyPr>
            <a:normAutofit/>
          </a:bodyPr>
          <a:lstStyle>
            <a:lvl1pPr>
              <a:defRPr sz="1800"/>
            </a:lvl1pPr>
            <a:lvl2pPr>
              <a:defRPr sz="1500"/>
            </a:lvl2pPr>
            <a:lvl3pPr>
              <a:defRPr sz="135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8E3C169-8D29-4CC4-9581-748178F3C00A}"/>
              </a:ext>
            </a:extLst>
          </p:cNvPr>
          <p:cNvSpPr>
            <a:spLocks noGrp="1"/>
          </p:cNvSpPr>
          <p:nvPr>
            <p:ph type="dt" sz="half" idx="10"/>
          </p:nvPr>
        </p:nvSpPr>
        <p:spPr/>
        <p:txBody>
          <a:bodyPr/>
          <a:lstStyle/>
          <a:p>
            <a:fld id="{32637B58-87C1-446D-BDA9-B06F4BCF7782}" type="datetimeFigureOut">
              <a:rPr lang="en-US" smtClean="0"/>
              <a:t>4/12/2026</a:t>
            </a:fld>
            <a:endParaRPr lang="en-US"/>
          </a:p>
        </p:txBody>
      </p:sp>
      <p:sp>
        <p:nvSpPr>
          <p:cNvPr id="8" name="Footer Placeholder 7">
            <a:extLst>
              <a:ext uri="{FF2B5EF4-FFF2-40B4-BE49-F238E27FC236}">
                <a16:creationId xmlns:a16="http://schemas.microsoft.com/office/drawing/2014/main" id="{F14EC709-AAD9-475C-AC6A-943A8E872A9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20C0E3E-587D-46EB-AAF5-011C137B0309}"/>
              </a:ext>
            </a:extLst>
          </p:cNvPr>
          <p:cNvSpPr>
            <a:spLocks noGrp="1"/>
          </p:cNvSpPr>
          <p:nvPr>
            <p:ph type="sldNum" sz="quarter" idx="12"/>
          </p:nvPr>
        </p:nvSpPr>
        <p:spPr/>
        <p:txBody>
          <a:bodyPr/>
          <a:lstStyle/>
          <a:p>
            <a:fld id="{08AB70BE-1769-45B8-85A6-0C837432C7E6}" type="slidenum">
              <a:rPr lang="en-US" smtClean="0"/>
              <a:t>‹#›</a:t>
            </a:fld>
            <a:endParaRPr lang="en-US"/>
          </a:p>
        </p:txBody>
      </p:sp>
    </p:spTree>
    <p:extLst>
      <p:ext uri="{BB962C8B-B14F-4D97-AF65-F5344CB8AC3E}">
        <p14:creationId xmlns:p14="http://schemas.microsoft.com/office/powerpoint/2010/main" val="196059089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3E062-B7F5-4D30-B416-1BBB4A7D0F0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1BDFF7A-EBD3-4FEB-8451-5D7355069117}"/>
              </a:ext>
            </a:extLst>
          </p:cNvPr>
          <p:cNvSpPr>
            <a:spLocks noGrp="1"/>
          </p:cNvSpPr>
          <p:nvPr>
            <p:ph type="dt" sz="half" idx="10"/>
          </p:nvPr>
        </p:nvSpPr>
        <p:spPr/>
        <p:txBody>
          <a:bodyPr/>
          <a:lstStyle/>
          <a:p>
            <a:fld id="{32637B58-87C1-446D-BDA9-B06F4BCF7782}" type="datetimeFigureOut">
              <a:rPr lang="en-US" smtClean="0"/>
              <a:t>4/12/2026</a:t>
            </a:fld>
            <a:endParaRPr lang="en-US"/>
          </a:p>
        </p:txBody>
      </p:sp>
      <p:sp>
        <p:nvSpPr>
          <p:cNvPr id="4" name="Footer Placeholder 3">
            <a:extLst>
              <a:ext uri="{FF2B5EF4-FFF2-40B4-BE49-F238E27FC236}">
                <a16:creationId xmlns:a16="http://schemas.microsoft.com/office/drawing/2014/main" id="{08F54A2D-2C4B-4E1D-AC16-E3B1F1DDB56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C11F373-DB96-4AEA-8E3E-7EDEA213DEEC}"/>
              </a:ext>
            </a:extLst>
          </p:cNvPr>
          <p:cNvSpPr>
            <a:spLocks noGrp="1"/>
          </p:cNvSpPr>
          <p:nvPr>
            <p:ph type="sldNum" sz="quarter" idx="12"/>
          </p:nvPr>
        </p:nvSpPr>
        <p:spPr/>
        <p:txBody>
          <a:bodyPr/>
          <a:lstStyle/>
          <a:p>
            <a:fld id="{08AB70BE-1769-45B8-85A6-0C837432C7E6}" type="slidenum">
              <a:rPr lang="en-US" smtClean="0"/>
              <a:t>‹#›</a:t>
            </a:fld>
            <a:endParaRPr lang="en-US"/>
          </a:p>
        </p:txBody>
      </p:sp>
    </p:spTree>
    <p:extLst>
      <p:ext uri="{BB962C8B-B14F-4D97-AF65-F5344CB8AC3E}">
        <p14:creationId xmlns:p14="http://schemas.microsoft.com/office/powerpoint/2010/main" val="98678964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2485D4-41D3-4182-8DFE-2E0713EC0B8A}"/>
              </a:ext>
            </a:extLst>
          </p:cNvPr>
          <p:cNvSpPr>
            <a:spLocks noGrp="1"/>
          </p:cNvSpPr>
          <p:nvPr>
            <p:ph type="dt" sz="half" idx="10"/>
          </p:nvPr>
        </p:nvSpPr>
        <p:spPr/>
        <p:txBody>
          <a:bodyPr/>
          <a:lstStyle/>
          <a:p>
            <a:fld id="{32637B58-87C1-446D-BDA9-B06F4BCF7782}" type="datetimeFigureOut">
              <a:rPr lang="en-US" smtClean="0"/>
              <a:t>4/12/2026</a:t>
            </a:fld>
            <a:endParaRPr lang="en-US"/>
          </a:p>
        </p:txBody>
      </p:sp>
      <p:sp>
        <p:nvSpPr>
          <p:cNvPr id="3" name="Footer Placeholder 2">
            <a:extLst>
              <a:ext uri="{FF2B5EF4-FFF2-40B4-BE49-F238E27FC236}">
                <a16:creationId xmlns:a16="http://schemas.microsoft.com/office/drawing/2014/main" id="{C9753C5C-8415-4BF0-810D-A4C22F695EC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45EBFEA-4321-48C4-9CA1-43517540C698}"/>
              </a:ext>
            </a:extLst>
          </p:cNvPr>
          <p:cNvSpPr>
            <a:spLocks noGrp="1"/>
          </p:cNvSpPr>
          <p:nvPr>
            <p:ph type="sldNum" sz="quarter" idx="12"/>
          </p:nvPr>
        </p:nvSpPr>
        <p:spPr/>
        <p:txBody>
          <a:bodyPr/>
          <a:lstStyle/>
          <a:p>
            <a:fld id="{08AB70BE-1769-45B8-85A6-0C837432C7E6}" type="slidenum">
              <a:rPr lang="en-US" smtClean="0"/>
              <a:t>‹#›</a:t>
            </a:fld>
            <a:endParaRPr lang="en-US"/>
          </a:p>
        </p:txBody>
      </p:sp>
    </p:spTree>
    <p:extLst>
      <p:ext uri="{BB962C8B-B14F-4D97-AF65-F5344CB8AC3E}">
        <p14:creationId xmlns:p14="http://schemas.microsoft.com/office/powerpoint/2010/main" val="374068838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09F8C-8071-4BE5-AD6F-C98F481D17B7}"/>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634135B3-14BA-4A88-B6B3-88B77B1C63EE}"/>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77C3A4D-5B69-44B4-B17F-770E83F008E9}"/>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B4F1C41D-2A59-4512-8034-6DB705787D78}"/>
              </a:ext>
            </a:extLst>
          </p:cNvPr>
          <p:cNvSpPr>
            <a:spLocks noGrp="1"/>
          </p:cNvSpPr>
          <p:nvPr>
            <p:ph type="dt" sz="half" idx="10"/>
          </p:nvPr>
        </p:nvSpPr>
        <p:spPr/>
        <p:txBody>
          <a:bodyPr/>
          <a:lstStyle/>
          <a:p>
            <a:fld id="{32637B58-87C1-446D-BDA9-B06F4BCF7782}" type="datetimeFigureOut">
              <a:rPr lang="en-US" smtClean="0"/>
              <a:t>4/12/2026</a:t>
            </a:fld>
            <a:endParaRPr lang="en-US"/>
          </a:p>
        </p:txBody>
      </p:sp>
      <p:sp>
        <p:nvSpPr>
          <p:cNvPr id="6" name="Footer Placeholder 5">
            <a:extLst>
              <a:ext uri="{FF2B5EF4-FFF2-40B4-BE49-F238E27FC236}">
                <a16:creationId xmlns:a16="http://schemas.microsoft.com/office/drawing/2014/main" id="{BD85C494-778C-4EE6-9402-242E1CDD9A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F5677B9-C338-4033-9AFE-B8B81C5D8139}"/>
              </a:ext>
            </a:extLst>
          </p:cNvPr>
          <p:cNvSpPr>
            <a:spLocks noGrp="1"/>
          </p:cNvSpPr>
          <p:nvPr>
            <p:ph type="sldNum" sz="quarter" idx="12"/>
          </p:nvPr>
        </p:nvSpPr>
        <p:spPr/>
        <p:txBody>
          <a:bodyPr/>
          <a:lstStyle/>
          <a:p>
            <a:fld id="{08AB70BE-1769-45B8-85A6-0C837432C7E6}" type="slidenum">
              <a:rPr lang="en-US" smtClean="0"/>
              <a:t>‹#›</a:t>
            </a:fld>
            <a:endParaRPr lang="en-US"/>
          </a:p>
        </p:txBody>
      </p:sp>
    </p:spTree>
    <p:extLst>
      <p:ext uri="{BB962C8B-B14F-4D97-AF65-F5344CB8AC3E}">
        <p14:creationId xmlns:p14="http://schemas.microsoft.com/office/powerpoint/2010/main" val="352227560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B77DE-4C2E-476F-A419-57470FB66D93}"/>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9A9FD1A0-93AE-469A-ADDF-2453B64CAAF5}"/>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DC119C9C-EF97-4910-9419-6D7202609ED4}"/>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7A87172-A64E-4C38-82ED-2A7050B0FB68}"/>
              </a:ext>
            </a:extLst>
          </p:cNvPr>
          <p:cNvSpPr>
            <a:spLocks noGrp="1"/>
          </p:cNvSpPr>
          <p:nvPr>
            <p:ph type="dt" sz="half" idx="10"/>
          </p:nvPr>
        </p:nvSpPr>
        <p:spPr/>
        <p:txBody>
          <a:bodyPr/>
          <a:lstStyle/>
          <a:p>
            <a:fld id="{32637B58-87C1-446D-BDA9-B06F4BCF7782}" type="datetimeFigureOut">
              <a:rPr lang="en-US" smtClean="0"/>
              <a:t>4/12/2026</a:t>
            </a:fld>
            <a:endParaRPr lang="en-US"/>
          </a:p>
        </p:txBody>
      </p:sp>
      <p:sp>
        <p:nvSpPr>
          <p:cNvPr id="6" name="Footer Placeholder 5">
            <a:extLst>
              <a:ext uri="{FF2B5EF4-FFF2-40B4-BE49-F238E27FC236}">
                <a16:creationId xmlns:a16="http://schemas.microsoft.com/office/drawing/2014/main" id="{BC0C3E24-28E2-4512-BEA0-DAEC5E8465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F04F0D-DA84-434D-B136-BEE9FD80AB95}"/>
              </a:ext>
            </a:extLst>
          </p:cNvPr>
          <p:cNvSpPr>
            <a:spLocks noGrp="1"/>
          </p:cNvSpPr>
          <p:nvPr>
            <p:ph type="sldNum" sz="quarter" idx="12"/>
          </p:nvPr>
        </p:nvSpPr>
        <p:spPr/>
        <p:txBody>
          <a:bodyPr/>
          <a:lstStyle/>
          <a:p>
            <a:fld id="{08AB70BE-1769-45B8-85A6-0C837432C7E6}" type="slidenum">
              <a:rPr lang="en-US" smtClean="0"/>
              <a:t>‹#›</a:t>
            </a:fld>
            <a:endParaRPr lang="en-US"/>
          </a:p>
        </p:txBody>
      </p:sp>
    </p:spTree>
    <p:extLst>
      <p:ext uri="{BB962C8B-B14F-4D97-AF65-F5344CB8AC3E}">
        <p14:creationId xmlns:p14="http://schemas.microsoft.com/office/powerpoint/2010/main" val="311343824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B05F0-2B44-47BC-86B3-58E2C70806B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FA5B5DA-7628-4AC1-8EAE-5010C2A9812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A4E7C3-7830-49F3-9F45-4B2F2B4CAC93}"/>
              </a:ext>
            </a:extLst>
          </p:cNvPr>
          <p:cNvSpPr>
            <a:spLocks noGrp="1"/>
          </p:cNvSpPr>
          <p:nvPr>
            <p:ph type="dt" sz="half" idx="10"/>
          </p:nvPr>
        </p:nvSpPr>
        <p:spPr/>
        <p:txBody>
          <a:bodyPr/>
          <a:lstStyle/>
          <a:p>
            <a:fld id="{32637B58-87C1-446D-BDA9-B06F4BCF7782}" type="datetimeFigureOut">
              <a:rPr lang="en-US" smtClean="0"/>
              <a:t>4/12/2026</a:t>
            </a:fld>
            <a:endParaRPr lang="en-US"/>
          </a:p>
        </p:txBody>
      </p:sp>
      <p:sp>
        <p:nvSpPr>
          <p:cNvPr id="5" name="Footer Placeholder 4">
            <a:extLst>
              <a:ext uri="{FF2B5EF4-FFF2-40B4-BE49-F238E27FC236}">
                <a16:creationId xmlns:a16="http://schemas.microsoft.com/office/drawing/2014/main" id="{1845E328-AD12-449C-BE6E-76DF005E86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0F374F-390D-49D8-A7C8-5BEFA3532345}"/>
              </a:ext>
            </a:extLst>
          </p:cNvPr>
          <p:cNvSpPr>
            <a:spLocks noGrp="1"/>
          </p:cNvSpPr>
          <p:nvPr>
            <p:ph type="sldNum" sz="quarter" idx="12"/>
          </p:nvPr>
        </p:nvSpPr>
        <p:spPr/>
        <p:txBody>
          <a:bodyPr/>
          <a:lstStyle/>
          <a:p>
            <a:fld id="{08AB70BE-1769-45B8-85A6-0C837432C7E6}" type="slidenum">
              <a:rPr lang="en-US" smtClean="0"/>
              <a:t>‹#›</a:t>
            </a:fld>
            <a:endParaRPr lang="en-US"/>
          </a:p>
        </p:txBody>
      </p:sp>
    </p:spTree>
    <p:extLst>
      <p:ext uri="{BB962C8B-B14F-4D97-AF65-F5344CB8AC3E}">
        <p14:creationId xmlns:p14="http://schemas.microsoft.com/office/powerpoint/2010/main" val="82924231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C50F530-2925-4F98-89EC-95C2EC4769DB}"/>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1A79366-3281-483D-8731-0D01B2B24A35}"/>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5ED8B2-BE7F-4417-8A8A-A95C8BB70827}"/>
              </a:ext>
            </a:extLst>
          </p:cNvPr>
          <p:cNvSpPr>
            <a:spLocks noGrp="1"/>
          </p:cNvSpPr>
          <p:nvPr>
            <p:ph type="dt" sz="half" idx="10"/>
          </p:nvPr>
        </p:nvSpPr>
        <p:spPr/>
        <p:txBody>
          <a:bodyPr/>
          <a:lstStyle/>
          <a:p>
            <a:fld id="{32637B58-87C1-446D-BDA9-B06F4BCF7782}" type="datetimeFigureOut">
              <a:rPr lang="en-US" smtClean="0"/>
              <a:t>4/12/2026</a:t>
            </a:fld>
            <a:endParaRPr lang="en-US"/>
          </a:p>
        </p:txBody>
      </p:sp>
      <p:sp>
        <p:nvSpPr>
          <p:cNvPr id="5" name="Footer Placeholder 4">
            <a:extLst>
              <a:ext uri="{FF2B5EF4-FFF2-40B4-BE49-F238E27FC236}">
                <a16:creationId xmlns:a16="http://schemas.microsoft.com/office/drawing/2014/main" id="{A01A0D96-671F-4A85-89C6-946624CB1E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5BA434-2E32-4719-B45C-0490D685265D}"/>
              </a:ext>
            </a:extLst>
          </p:cNvPr>
          <p:cNvSpPr>
            <a:spLocks noGrp="1"/>
          </p:cNvSpPr>
          <p:nvPr>
            <p:ph type="sldNum" sz="quarter" idx="12"/>
          </p:nvPr>
        </p:nvSpPr>
        <p:spPr/>
        <p:txBody>
          <a:bodyPr/>
          <a:lstStyle/>
          <a:p>
            <a:fld id="{08AB70BE-1769-45B8-85A6-0C837432C7E6}" type="slidenum">
              <a:rPr lang="en-US" smtClean="0"/>
              <a:t>‹#›</a:t>
            </a:fld>
            <a:endParaRPr lang="en-US"/>
          </a:p>
        </p:txBody>
      </p:sp>
    </p:spTree>
    <p:extLst>
      <p:ext uri="{BB962C8B-B14F-4D97-AF65-F5344CB8AC3E}">
        <p14:creationId xmlns:p14="http://schemas.microsoft.com/office/powerpoint/2010/main" val="2768357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theme" Target="../theme/theme2.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theme" Target="../theme/theme3.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A347F9-D9BE-5EB4-4193-A6DCD59D0B1F}"/>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777113D-E12C-CBAD-726A-D6156A1F929F}"/>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8C0FBD-4EFD-5A99-1A99-5867A32548F1}"/>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7C21429-9B24-4D68-88D2-6B7F87FBC2FF}" type="datetimeFigureOut">
              <a:rPr lang="en-US" smtClean="0"/>
              <a:t>4/12/2026</a:t>
            </a:fld>
            <a:endParaRPr lang="en-US"/>
          </a:p>
        </p:txBody>
      </p:sp>
      <p:sp>
        <p:nvSpPr>
          <p:cNvPr id="5" name="Footer Placeholder 4">
            <a:extLst>
              <a:ext uri="{FF2B5EF4-FFF2-40B4-BE49-F238E27FC236}">
                <a16:creationId xmlns:a16="http://schemas.microsoft.com/office/drawing/2014/main" id="{3137FC95-5623-39D3-C623-B01953ED3176}"/>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65DB231-4B22-0785-CDD8-A5EC2EE01D03}"/>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C371BB85-1A29-4503-A4D4-3C403FEC3B23}" type="slidenum">
              <a:rPr lang="en-US" smtClean="0"/>
              <a:t>‹#›</a:t>
            </a:fld>
            <a:endParaRPr lang="en-US"/>
          </a:p>
        </p:txBody>
      </p:sp>
    </p:spTree>
    <p:extLst>
      <p:ext uri="{BB962C8B-B14F-4D97-AF65-F5344CB8AC3E}">
        <p14:creationId xmlns:p14="http://schemas.microsoft.com/office/powerpoint/2010/main" val="112183863"/>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67"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CCE9F7"/>
            </a:gs>
          </a:gsLst>
          <a:path path="circle">
            <a:fillToRect r="100000" b="100000"/>
          </a:path>
          <a:tileRect l="-100000" t="-100000"/>
        </a:gradFill>
        <a:effectLst/>
      </p:bgPr>
    </p:bg>
    <p:spTree>
      <p:nvGrpSpPr>
        <p:cNvPr id="1" name="Shape 9"/>
        <p:cNvGrpSpPr/>
        <p:nvPr/>
      </p:nvGrpSpPr>
      <p:grpSpPr>
        <a:xfrm>
          <a:off x="0" y="0"/>
          <a:ext cx="0" cy="0"/>
          <a:chOff x="0" y="0"/>
          <a:chExt cx="0" cy="0"/>
        </a:xfrm>
      </p:grpSpPr>
      <p:grpSp>
        <p:nvGrpSpPr>
          <p:cNvPr id="10" name="Google Shape;10;p1"/>
          <p:cNvGrpSpPr/>
          <p:nvPr/>
        </p:nvGrpSpPr>
        <p:grpSpPr>
          <a:xfrm>
            <a:off x="1" y="171450"/>
            <a:ext cx="2138637" cy="4978971"/>
            <a:chOff x="2487613" y="285750"/>
            <a:chExt cx="2428875" cy="5654676"/>
          </a:xfrm>
        </p:grpSpPr>
        <p:sp>
          <p:nvSpPr>
            <p:cNvPr id="11" name="Google Shape;11;p1"/>
            <p:cNvSpPr/>
            <p:nvPr/>
          </p:nvSpPr>
          <p:spPr>
            <a:xfrm>
              <a:off x="2487613" y="2284413"/>
              <a:ext cx="85725" cy="533400"/>
            </a:xfrm>
            <a:custGeom>
              <a:avLst/>
              <a:gdLst/>
              <a:ahLst/>
              <a:cxnLst/>
              <a:rect l="l" t="t" r="r" b="b"/>
              <a:pathLst>
                <a:path w="22" h="136" extrusionOk="0">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12" name="Google Shape;12;p1"/>
            <p:cNvSpPr/>
            <p:nvPr/>
          </p:nvSpPr>
          <p:spPr>
            <a:xfrm>
              <a:off x="2597151" y="2779713"/>
              <a:ext cx="550863" cy="1978025"/>
            </a:xfrm>
            <a:custGeom>
              <a:avLst/>
              <a:gdLst/>
              <a:ahLst/>
              <a:cxnLst/>
              <a:rect l="l" t="t" r="r" b="b"/>
              <a:pathLst>
                <a:path w="140" h="504" extrusionOk="0">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13" name="Google Shape;13;p1"/>
            <p:cNvSpPr/>
            <p:nvPr/>
          </p:nvSpPr>
          <p:spPr>
            <a:xfrm>
              <a:off x="3175001" y="4730750"/>
              <a:ext cx="519113" cy="1209675"/>
            </a:xfrm>
            <a:custGeom>
              <a:avLst/>
              <a:gdLst/>
              <a:ahLst/>
              <a:cxnLst/>
              <a:rect l="l" t="t" r="r" b="b"/>
              <a:pathLst>
                <a:path w="132" h="308" extrusionOk="0">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14" name="Google Shape;14;p1"/>
            <p:cNvSpPr/>
            <p:nvPr/>
          </p:nvSpPr>
          <p:spPr>
            <a:xfrm>
              <a:off x="3305176" y="5630863"/>
              <a:ext cx="146050" cy="309563"/>
            </a:xfrm>
            <a:custGeom>
              <a:avLst/>
              <a:gdLst/>
              <a:ahLst/>
              <a:cxnLst/>
              <a:rect l="l" t="t" r="r" b="b"/>
              <a:pathLst>
                <a:path w="37" h="79" extrusionOk="0">
                  <a:moveTo>
                    <a:pt x="28" y="79"/>
                  </a:moveTo>
                  <a:cubicBezTo>
                    <a:pt x="37" y="79"/>
                    <a:pt x="37" y="79"/>
                    <a:pt x="37" y="79"/>
                  </a:cubicBezTo>
                  <a:cubicBezTo>
                    <a:pt x="24" y="53"/>
                    <a:pt x="12" y="27"/>
                    <a:pt x="0" y="0"/>
                  </a:cubicBezTo>
                  <a:cubicBezTo>
                    <a:pt x="8" y="27"/>
                    <a:pt x="17" y="53"/>
                    <a:pt x="28" y="79"/>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15" name="Google Shape;15;p1"/>
            <p:cNvSpPr/>
            <p:nvPr/>
          </p:nvSpPr>
          <p:spPr>
            <a:xfrm>
              <a:off x="2573338" y="2817813"/>
              <a:ext cx="700088" cy="2835275"/>
            </a:xfrm>
            <a:custGeom>
              <a:avLst/>
              <a:gdLst/>
              <a:ahLst/>
              <a:cxnLst/>
              <a:rect l="l" t="t" r="r" b="b"/>
              <a:pathLst>
                <a:path w="178" h="722" extrusionOk="0">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16" name="Google Shape;16;p1"/>
            <p:cNvSpPr/>
            <p:nvPr/>
          </p:nvSpPr>
          <p:spPr>
            <a:xfrm>
              <a:off x="2506663" y="285750"/>
              <a:ext cx="90488" cy="2493963"/>
            </a:xfrm>
            <a:custGeom>
              <a:avLst/>
              <a:gdLst/>
              <a:ahLst/>
              <a:cxnLst/>
              <a:rect l="l" t="t" r="r" b="b"/>
              <a:pathLst>
                <a:path w="23" h="635" extrusionOk="0">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17" name="Google Shape;17;p1"/>
            <p:cNvSpPr/>
            <p:nvPr/>
          </p:nvSpPr>
          <p:spPr>
            <a:xfrm>
              <a:off x="2554288" y="2598738"/>
              <a:ext cx="66675" cy="420688"/>
            </a:xfrm>
            <a:custGeom>
              <a:avLst/>
              <a:gdLst/>
              <a:ahLst/>
              <a:cxnLst/>
              <a:rect l="l" t="t" r="r" b="b"/>
              <a:pathLst>
                <a:path w="17" h="107" extrusionOk="0">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18" name="Google Shape;18;p1"/>
            <p:cNvSpPr/>
            <p:nvPr/>
          </p:nvSpPr>
          <p:spPr>
            <a:xfrm>
              <a:off x="3143251" y="4757738"/>
              <a:ext cx="161925" cy="873125"/>
            </a:xfrm>
            <a:custGeom>
              <a:avLst/>
              <a:gdLst/>
              <a:ahLst/>
              <a:cxnLst/>
              <a:rect l="l" t="t" r="r" b="b"/>
              <a:pathLst>
                <a:path w="41" h="222" extrusionOk="0">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19" name="Google Shape;19;p1"/>
            <p:cNvSpPr/>
            <p:nvPr/>
          </p:nvSpPr>
          <p:spPr>
            <a:xfrm>
              <a:off x="3148013" y="1282700"/>
              <a:ext cx="1768475" cy="3448050"/>
            </a:xfrm>
            <a:custGeom>
              <a:avLst/>
              <a:gdLst/>
              <a:ahLst/>
              <a:cxnLst/>
              <a:rect l="l" t="t" r="r" b="b"/>
              <a:pathLst>
                <a:path w="450" h="878" extrusionOk="0">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20" name="Google Shape;20;p1"/>
            <p:cNvSpPr/>
            <p:nvPr/>
          </p:nvSpPr>
          <p:spPr>
            <a:xfrm>
              <a:off x="3273426" y="5653088"/>
              <a:ext cx="138113" cy="287338"/>
            </a:xfrm>
            <a:custGeom>
              <a:avLst/>
              <a:gdLst/>
              <a:ahLst/>
              <a:cxnLst/>
              <a:rect l="l" t="t" r="r" b="b"/>
              <a:pathLst>
                <a:path w="35" h="73" extrusionOk="0">
                  <a:moveTo>
                    <a:pt x="0" y="0"/>
                  </a:moveTo>
                  <a:cubicBezTo>
                    <a:pt x="7" y="24"/>
                    <a:pt x="16" y="49"/>
                    <a:pt x="26" y="73"/>
                  </a:cubicBezTo>
                  <a:cubicBezTo>
                    <a:pt x="35" y="73"/>
                    <a:pt x="35" y="73"/>
                    <a:pt x="35" y="73"/>
                  </a:cubicBezTo>
                  <a:cubicBezTo>
                    <a:pt x="23" y="49"/>
                    <a:pt x="11" y="24"/>
                    <a:pt x="0" y="0"/>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21" name="Google Shape;21;p1"/>
            <p:cNvSpPr/>
            <p:nvPr/>
          </p:nvSpPr>
          <p:spPr>
            <a:xfrm>
              <a:off x="3143251" y="4656138"/>
              <a:ext cx="31750" cy="188913"/>
            </a:xfrm>
            <a:custGeom>
              <a:avLst/>
              <a:gdLst/>
              <a:ahLst/>
              <a:cxnLst/>
              <a:rect l="l" t="t" r="r" b="b"/>
              <a:pathLst>
                <a:path w="8" h="48" extrusionOk="0">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22" name="Google Shape;22;p1"/>
            <p:cNvSpPr/>
            <p:nvPr/>
          </p:nvSpPr>
          <p:spPr>
            <a:xfrm>
              <a:off x="3211513" y="5410200"/>
              <a:ext cx="203200" cy="530225"/>
            </a:xfrm>
            <a:custGeom>
              <a:avLst/>
              <a:gdLst/>
              <a:ahLst/>
              <a:cxnLst/>
              <a:rect l="l" t="t" r="r" b="b"/>
              <a:pathLst>
                <a:path w="52" h="135" extrusionOk="0">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grpSp>
      <p:grpSp>
        <p:nvGrpSpPr>
          <p:cNvPr id="23" name="Google Shape;23;p1"/>
          <p:cNvGrpSpPr/>
          <p:nvPr/>
        </p:nvGrpSpPr>
        <p:grpSpPr>
          <a:xfrm>
            <a:off x="20416" y="-589"/>
            <a:ext cx="1767506" cy="5140529"/>
            <a:chOff x="6627813" y="194833"/>
            <a:chExt cx="1952625" cy="5678918"/>
          </a:xfrm>
        </p:grpSpPr>
        <p:sp>
          <p:nvSpPr>
            <p:cNvPr id="24" name="Google Shape;24;p1"/>
            <p:cNvSpPr/>
            <p:nvPr/>
          </p:nvSpPr>
          <p:spPr>
            <a:xfrm>
              <a:off x="6627813" y="194833"/>
              <a:ext cx="409575" cy="3646488"/>
            </a:xfrm>
            <a:custGeom>
              <a:avLst/>
              <a:gdLst/>
              <a:ahLst/>
              <a:cxnLst/>
              <a:rect l="l" t="t" r="r" b="b"/>
              <a:pathLst>
                <a:path w="103" h="920" extrusionOk="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25" name="Google Shape;25;p1"/>
            <p:cNvSpPr/>
            <p:nvPr/>
          </p:nvSpPr>
          <p:spPr>
            <a:xfrm>
              <a:off x="7061201" y="3771900"/>
              <a:ext cx="350838" cy="1309688"/>
            </a:xfrm>
            <a:custGeom>
              <a:avLst/>
              <a:gdLst/>
              <a:ahLst/>
              <a:cxnLst/>
              <a:rect l="l" t="t" r="r" b="b"/>
              <a:pathLst>
                <a:path w="88" h="330" extrusionOk="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26" name="Google Shape;26;p1"/>
            <p:cNvSpPr/>
            <p:nvPr/>
          </p:nvSpPr>
          <p:spPr>
            <a:xfrm>
              <a:off x="7439026" y="5053013"/>
              <a:ext cx="357188" cy="820738"/>
            </a:xfrm>
            <a:custGeom>
              <a:avLst/>
              <a:gdLst/>
              <a:ahLst/>
              <a:cxnLst/>
              <a:rect l="l" t="t" r="r" b="b"/>
              <a:pathLst>
                <a:path w="90" h="207" extrusionOk="0">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27" name="Google Shape;27;p1"/>
            <p:cNvSpPr/>
            <p:nvPr/>
          </p:nvSpPr>
          <p:spPr>
            <a:xfrm>
              <a:off x="7037388" y="3811588"/>
              <a:ext cx="457200" cy="1852613"/>
            </a:xfrm>
            <a:custGeom>
              <a:avLst/>
              <a:gdLst/>
              <a:ahLst/>
              <a:cxnLst/>
              <a:rect l="l" t="t" r="r" b="b"/>
              <a:pathLst>
                <a:path w="115" h="467" extrusionOk="0">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28" name="Google Shape;28;p1"/>
            <p:cNvSpPr/>
            <p:nvPr/>
          </p:nvSpPr>
          <p:spPr>
            <a:xfrm>
              <a:off x="6992938" y="1263650"/>
              <a:ext cx="144463" cy="2508250"/>
            </a:xfrm>
            <a:custGeom>
              <a:avLst/>
              <a:gdLst/>
              <a:ahLst/>
              <a:cxnLst/>
              <a:rect l="l" t="t" r="r" b="b"/>
              <a:pathLst>
                <a:path w="36" h="633" extrusionOk="0">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29" name="Google Shape;29;p1"/>
            <p:cNvSpPr/>
            <p:nvPr/>
          </p:nvSpPr>
          <p:spPr>
            <a:xfrm>
              <a:off x="7526338" y="5640388"/>
              <a:ext cx="111125" cy="233363"/>
            </a:xfrm>
            <a:custGeom>
              <a:avLst/>
              <a:gdLst/>
              <a:ahLst/>
              <a:cxnLst/>
              <a:rect l="l" t="t" r="r" b="b"/>
              <a:pathLst>
                <a:path w="28" h="59" extrusionOk="0">
                  <a:moveTo>
                    <a:pt x="22" y="59"/>
                  </a:moveTo>
                  <a:cubicBezTo>
                    <a:pt x="28" y="59"/>
                    <a:pt x="28" y="59"/>
                    <a:pt x="28" y="59"/>
                  </a:cubicBezTo>
                  <a:cubicBezTo>
                    <a:pt x="18" y="40"/>
                    <a:pt x="9" y="20"/>
                    <a:pt x="0" y="0"/>
                  </a:cubicBezTo>
                  <a:cubicBezTo>
                    <a:pt x="6" y="20"/>
                    <a:pt x="13" y="40"/>
                    <a:pt x="22" y="5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30" name="Google Shape;30;p1"/>
            <p:cNvSpPr/>
            <p:nvPr/>
          </p:nvSpPr>
          <p:spPr>
            <a:xfrm>
              <a:off x="7021513" y="3598863"/>
              <a:ext cx="68263" cy="423863"/>
            </a:xfrm>
            <a:custGeom>
              <a:avLst/>
              <a:gdLst/>
              <a:ahLst/>
              <a:cxnLst/>
              <a:rect l="l" t="t" r="r" b="b"/>
              <a:pathLst>
                <a:path w="17" h="107" extrusionOk="0">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31" name="Google Shape;31;p1"/>
            <p:cNvSpPr/>
            <p:nvPr/>
          </p:nvSpPr>
          <p:spPr>
            <a:xfrm>
              <a:off x="7412038" y="2801938"/>
              <a:ext cx="1168400" cy="2251075"/>
            </a:xfrm>
            <a:custGeom>
              <a:avLst/>
              <a:gdLst/>
              <a:ahLst/>
              <a:cxnLst/>
              <a:rect l="l" t="t" r="r" b="b"/>
              <a:pathLst>
                <a:path w="294" h="568" extrusionOk="0">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32" name="Google Shape;32;p1"/>
            <p:cNvSpPr/>
            <p:nvPr/>
          </p:nvSpPr>
          <p:spPr>
            <a:xfrm>
              <a:off x="7494588" y="5664200"/>
              <a:ext cx="100013" cy="209550"/>
            </a:xfrm>
            <a:custGeom>
              <a:avLst/>
              <a:gdLst/>
              <a:ahLst/>
              <a:cxnLst/>
              <a:rect l="l" t="t" r="r" b="b"/>
              <a:pathLst>
                <a:path w="25" h="53" extrusionOk="0">
                  <a:moveTo>
                    <a:pt x="0" y="0"/>
                  </a:moveTo>
                  <a:cubicBezTo>
                    <a:pt x="5" y="18"/>
                    <a:pt x="12" y="36"/>
                    <a:pt x="19" y="53"/>
                  </a:cubicBezTo>
                  <a:cubicBezTo>
                    <a:pt x="25" y="53"/>
                    <a:pt x="25" y="53"/>
                    <a:pt x="25" y="53"/>
                  </a:cubicBezTo>
                  <a:cubicBezTo>
                    <a:pt x="16" y="36"/>
                    <a:pt x="8" y="18"/>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33" name="Google Shape;33;p1"/>
            <p:cNvSpPr/>
            <p:nvPr/>
          </p:nvSpPr>
          <p:spPr>
            <a:xfrm>
              <a:off x="7412038" y="5081588"/>
              <a:ext cx="114300" cy="558800"/>
            </a:xfrm>
            <a:custGeom>
              <a:avLst/>
              <a:gdLst/>
              <a:ahLst/>
              <a:cxnLst/>
              <a:rect l="l" t="t" r="r" b="b"/>
              <a:pathLst>
                <a:path w="29" h="141" extrusionOk="0">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34" name="Google Shape;34;p1"/>
            <p:cNvSpPr/>
            <p:nvPr/>
          </p:nvSpPr>
          <p:spPr>
            <a:xfrm>
              <a:off x="7412038" y="4978400"/>
              <a:ext cx="31750" cy="188913"/>
            </a:xfrm>
            <a:custGeom>
              <a:avLst/>
              <a:gdLst/>
              <a:ahLst/>
              <a:cxnLst/>
              <a:rect l="l" t="t" r="r" b="b"/>
              <a:pathLst>
                <a:path w="8" h="48" extrusionOk="0">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35" name="Google Shape;35;p1"/>
            <p:cNvSpPr/>
            <p:nvPr/>
          </p:nvSpPr>
          <p:spPr>
            <a:xfrm>
              <a:off x="7439026" y="5434013"/>
              <a:ext cx="174625" cy="439738"/>
            </a:xfrm>
            <a:custGeom>
              <a:avLst/>
              <a:gdLst/>
              <a:ahLst/>
              <a:cxnLst/>
              <a:rect l="l" t="t" r="r" b="b"/>
              <a:pathLst>
                <a:path w="44" h="111" extrusionOk="0">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grpSp>
      <p:sp>
        <p:nvSpPr>
          <p:cNvPr id="36" name="Google Shape;36;p1"/>
          <p:cNvSpPr/>
          <p:nvPr/>
        </p:nvSpPr>
        <p:spPr>
          <a:xfrm>
            <a:off x="0" y="0"/>
            <a:ext cx="137160" cy="5143500"/>
          </a:xfrm>
          <a:prstGeom prst="rect">
            <a:avLst/>
          </a:prstGeom>
          <a:solidFill>
            <a:schemeClr val="dk2"/>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050"/>
          </a:p>
        </p:txBody>
      </p:sp>
      <p:sp>
        <p:nvSpPr>
          <p:cNvPr id="37" name="Google Shape;37;p1"/>
          <p:cNvSpPr txBox="1">
            <a:spLocks noGrp="1"/>
          </p:cNvSpPr>
          <p:nvPr>
            <p:ph type="title"/>
          </p:nvPr>
        </p:nvSpPr>
        <p:spPr>
          <a:xfrm>
            <a:off x="1944694" y="468082"/>
            <a:ext cx="6683765" cy="960668"/>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rgbClr val="262626"/>
              </a:buClr>
              <a:buSzPts val="3600"/>
              <a:buFont typeface="Century Gothic"/>
              <a:buNone/>
              <a:defRPr sz="3600" b="0" i="0" u="none" strike="noStrike" cap="none">
                <a:solidFill>
                  <a:srgbClr val="262626"/>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38" name="Google Shape;38;p1"/>
          <p:cNvSpPr txBox="1">
            <a:spLocks noGrp="1"/>
          </p:cNvSpPr>
          <p:nvPr>
            <p:ph type="body" idx="1"/>
          </p:nvPr>
        </p:nvSpPr>
        <p:spPr>
          <a:xfrm>
            <a:off x="1941909" y="1600200"/>
            <a:ext cx="6686550" cy="2914650"/>
          </a:xfrm>
          <a:prstGeom prst="rect">
            <a:avLst/>
          </a:prstGeom>
          <a:noFill/>
          <a:ln>
            <a:noFill/>
          </a:ln>
        </p:spPr>
        <p:txBody>
          <a:bodyPr spcFirstLastPara="1" wrap="square" lIns="91425" tIns="45700" rIns="91425" bIns="45700" anchor="t" anchorCtr="0">
            <a:normAutofit/>
          </a:bodyPr>
          <a:lstStyle>
            <a:lvl1pPr marL="457200" marR="0" lvl="0" indent="-342900" algn="l" rtl="0">
              <a:spcBef>
                <a:spcPts val="1000"/>
              </a:spcBef>
              <a:spcAft>
                <a:spcPts val="0"/>
              </a:spcAft>
              <a:buClr>
                <a:schemeClr val="accent1"/>
              </a:buClr>
              <a:buSzPts val="1800"/>
              <a:buFont typeface="Noto Sans Symbols"/>
              <a:buChar char="🠶"/>
              <a:defRPr sz="1800" b="0" i="0" u="none" strike="noStrike" cap="none">
                <a:solidFill>
                  <a:srgbClr val="3F3F3F"/>
                </a:solidFill>
                <a:latin typeface="Century Gothic"/>
                <a:ea typeface="Century Gothic"/>
                <a:cs typeface="Century Gothic"/>
                <a:sym typeface="Century Gothic"/>
              </a:defRPr>
            </a:lvl1pPr>
            <a:lvl2pPr marL="914400" marR="0" lvl="1" indent="-330200" algn="l" rtl="0">
              <a:spcBef>
                <a:spcPts val="1000"/>
              </a:spcBef>
              <a:spcAft>
                <a:spcPts val="0"/>
              </a:spcAft>
              <a:buClr>
                <a:schemeClr val="accent1"/>
              </a:buClr>
              <a:buSzPts val="160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371600" marR="0" lvl="2" indent="-317500" algn="l" rtl="0">
              <a:spcBef>
                <a:spcPts val="1000"/>
              </a:spcBef>
              <a:spcAft>
                <a:spcPts val="0"/>
              </a:spcAft>
              <a:buClr>
                <a:schemeClr val="accent1"/>
              </a:buClr>
              <a:buSzPts val="140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828800" marR="0" lvl="3"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286000" marR="0" lvl="4"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743200" marR="0" lvl="5"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39" name="Google Shape;39;p1"/>
          <p:cNvSpPr txBox="1">
            <a:spLocks noGrp="1"/>
          </p:cNvSpPr>
          <p:nvPr>
            <p:ph type="dt" idx="10"/>
          </p:nvPr>
        </p:nvSpPr>
        <p:spPr>
          <a:xfrm>
            <a:off x="7771210" y="4597828"/>
            <a:ext cx="859712" cy="277797"/>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675" b="0" i="0" u="none" strike="noStrike" cap="none">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35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35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35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35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35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35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35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350" b="0" i="0" u="none" strike="noStrike" cap="none">
                <a:solidFill>
                  <a:schemeClr val="dk1"/>
                </a:solidFill>
                <a:latin typeface="Century Gothic"/>
                <a:ea typeface="Century Gothic"/>
                <a:cs typeface="Century Gothic"/>
                <a:sym typeface="Century Gothic"/>
              </a:defRPr>
            </a:lvl9pPr>
          </a:lstStyle>
          <a:p>
            <a:endParaRPr/>
          </a:p>
        </p:txBody>
      </p:sp>
      <p:sp>
        <p:nvSpPr>
          <p:cNvPr id="40" name="Google Shape;40;p1"/>
          <p:cNvSpPr txBox="1">
            <a:spLocks noGrp="1"/>
          </p:cNvSpPr>
          <p:nvPr>
            <p:ph type="ftr" idx="11"/>
          </p:nvPr>
        </p:nvSpPr>
        <p:spPr>
          <a:xfrm>
            <a:off x="1941910" y="4601856"/>
            <a:ext cx="5714999" cy="27384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675" b="0" i="0" u="none" strike="noStrike" cap="none">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35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35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35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35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35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35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35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350" b="0" i="0" u="none" strike="noStrike" cap="none">
                <a:solidFill>
                  <a:schemeClr val="dk1"/>
                </a:solidFill>
                <a:latin typeface="Century Gothic"/>
                <a:ea typeface="Century Gothic"/>
                <a:cs typeface="Century Gothic"/>
                <a:sym typeface="Century Gothic"/>
              </a:defRPr>
            </a:lvl9pPr>
          </a:lstStyle>
          <a:p>
            <a:endParaRPr/>
          </a:p>
        </p:txBody>
      </p:sp>
      <p:sp>
        <p:nvSpPr>
          <p:cNvPr id="41" name="Google Shape;41;p1"/>
          <p:cNvSpPr txBox="1">
            <a:spLocks noGrp="1"/>
          </p:cNvSpPr>
          <p:nvPr>
            <p:ph type="sldNum" idx="12"/>
          </p:nvPr>
        </p:nvSpPr>
        <p:spPr>
          <a:xfrm>
            <a:off x="398860" y="590837"/>
            <a:ext cx="584825"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500" b="0" i="0" u="none" strike="noStrike" cap="none">
                <a:solidFill>
                  <a:srgbClr val="FEFFFF"/>
                </a:solidFill>
                <a:latin typeface="Century Gothic"/>
                <a:ea typeface="Century Gothic"/>
                <a:cs typeface="Century Gothic"/>
                <a:sym typeface="Century Gothic"/>
              </a:defRPr>
            </a:lvl1pPr>
            <a:lvl2pPr marL="0" marR="0" lvl="1" indent="0" algn="r" rtl="0">
              <a:spcBef>
                <a:spcPts val="0"/>
              </a:spcBef>
              <a:buNone/>
              <a:defRPr sz="1500" b="0" i="0" u="none" strike="noStrike" cap="none">
                <a:solidFill>
                  <a:srgbClr val="FEFFFF"/>
                </a:solidFill>
                <a:latin typeface="Century Gothic"/>
                <a:ea typeface="Century Gothic"/>
                <a:cs typeface="Century Gothic"/>
                <a:sym typeface="Century Gothic"/>
              </a:defRPr>
            </a:lvl2pPr>
            <a:lvl3pPr marL="0" marR="0" lvl="2" indent="0" algn="r" rtl="0">
              <a:spcBef>
                <a:spcPts val="0"/>
              </a:spcBef>
              <a:buNone/>
              <a:defRPr sz="1500" b="0" i="0" u="none" strike="noStrike" cap="none">
                <a:solidFill>
                  <a:srgbClr val="FEFFFF"/>
                </a:solidFill>
                <a:latin typeface="Century Gothic"/>
                <a:ea typeface="Century Gothic"/>
                <a:cs typeface="Century Gothic"/>
                <a:sym typeface="Century Gothic"/>
              </a:defRPr>
            </a:lvl3pPr>
            <a:lvl4pPr marL="0" marR="0" lvl="3" indent="0" algn="r" rtl="0">
              <a:spcBef>
                <a:spcPts val="0"/>
              </a:spcBef>
              <a:buNone/>
              <a:defRPr sz="1500" b="0" i="0" u="none" strike="noStrike" cap="none">
                <a:solidFill>
                  <a:srgbClr val="FEFFFF"/>
                </a:solidFill>
                <a:latin typeface="Century Gothic"/>
                <a:ea typeface="Century Gothic"/>
                <a:cs typeface="Century Gothic"/>
                <a:sym typeface="Century Gothic"/>
              </a:defRPr>
            </a:lvl4pPr>
            <a:lvl5pPr marL="0" marR="0" lvl="4" indent="0" algn="r" rtl="0">
              <a:spcBef>
                <a:spcPts val="0"/>
              </a:spcBef>
              <a:buNone/>
              <a:defRPr sz="1500" b="0" i="0" u="none" strike="noStrike" cap="none">
                <a:solidFill>
                  <a:srgbClr val="FEFFFF"/>
                </a:solidFill>
                <a:latin typeface="Century Gothic"/>
                <a:ea typeface="Century Gothic"/>
                <a:cs typeface="Century Gothic"/>
                <a:sym typeface="Century Gothic"/>
              </a:defRPr>
            </a:lvl5pPr>
            <a:lvl6pPr marL="0" marR="0" lvl="5" indent="0" algn="r" rtl="0">
              <a:spcBef>
                <a:spcPts val="0"/>
              </a:spcBef>
              <a:buNone/>
              <a:defRPr sz="1500" b="0" i="0" u="none" strike="noStrike" cap="none">
                <a:solidFill>
                  <a:srgbClr val="FEFFFF"/>
                </a:solidFill>
                <a:latin typeface="Century Gothic"/>
                <a:ea typeface="Century Gothic"/>
                <a:cs typeface="Century Gothic"/>
                <a:sym typeface="Century Gothic"/>
              </a:defRPr>
            </a:lvl6pPr>
            <a:lvl7pPr marL="0" marR="0" lvl="6" indent="0" algn="r" rtl="0">
              <a:spcBef>
                <a:spcPts val="0"/>
              </a:spcBef>
              <a:buNone/>
              <a:defRPr sz="1500" b="0" i="0" u="none" strike="noStrike" cap="none">
                <a:solidFill>
                  <a:srgbClr val="FEFFFF"/>
                </a:solidFill>
                <a:latin typeface="Century Gothic"/>
                <a:ea typeface="Century Gothic"/>
                <a:cs typeface="Century Gothic"/>
                <a:sym typeface="Century Gothic"/>
              </a:defRPr>
            </a:lvl7pPr>
            <a:lvl8pPr marL="0" marR="0" lvl="7" indent="0" algn="r" rtl="0">
              <a:spcBef>
                <a:spcPts val="0"/>
              </a:spcBef>
              <a:buNone/>
              <a:defRPr sz="1500" b="0" i="0" u="none" strike="noStrike" cap="none">
                <a:solidFill>
                  <a:srgbClr val="FEFFFF"/>
                </a:solidFill>
                <a:latin typeface="Century Gothic"/>
                <a:ea typeface="Century Gothic"/>
                <a:cs typeface="Century Gothic"/>
                <a:sym typeface="Century Gothic"/>
              </a:defRPr>
            </a:lvl8pPr>
            <a:lvl9pPr marL="0" marR="0" lvl="8" indent="0" algn="r" rtl="0">
              <a:spcBef>
                <a:spcPts val="0"/>
              </a:spcBef>
              <a:buNone/>
              <a:defRPr sz="1500" b="0" i="0" u="none" strike="noStrike" cap="none">
                <a:solidFill>
                  <a:srgbClr val="FEFFFF"/>
                </a:solidFill>
                <a:latin typeface="Century Gothic"/>
                <a:ea typeface="Century Gothic"/>
                <a:cs typeface="Century Gothic"/>
                <a:sym typeface="Century Gothic"/>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416101085"/>
      </p:ext>
    </p:extLst>
  </p:cSld>
  <p:clrMap bg1="lt1" tx1="dk1" bg2="dk2" tx2="lt2" accent1="accent1" accent2="accent2" accent3="accent3" accent4="accent4" accent5="accent5" accent6="accent6" hlink="hlink" folHlink="folHlink"/>
  <p:sldLayoutIdLst>
    <p:sldLayoutId id="2147483727" r:id="rId1"/>
    <p:sldLayoutId id="2147483729"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1pPr>
            <a:lvl2pPr lvl="1">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2pPr>
            <a:lvl3pPr lvl="2">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3pPr>
            <a:lvl4pPr lvl="3">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4pPr>
            <a:lvl5pPr lvl="4">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5pPr>
            <a:lvl6pPr lvl="5">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6pPr>
            <a:lvl7pPr lvl="6">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7pPr>
            <a:lvl8pPr lvl="7">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8pPr>
            <a:lvl9pPr lvl="8">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9pPr>
          </a:lstStyle>
          <a:p>
            <a:endParaRPr/>
          </a:p>
        </p:txBody>
      </p:sp>
      <p:sp>
        <p:nvSpPr>
          <p:cNvPr id="7" name="Google Shape;7;p1"/>
          <p:cNvSpPr txBox="1">
            <a:spLocks noGrp="1"/>
          </p:cNvSpPr>
          <p:nvPr>
            <p:ph type="body" idx="1"/>
          </p:nvPr>
        </p:nvSpPr>
        <p:spPr>
          <a:xfrm>
            <a:off x="311700" y="1266325"/>
            <a:ext cx="8520600" cy="33027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marL="914400" lvl="1"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marL="1371600" lvl="2"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marL="1828800" lvl="3"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marL="2286000" lvl="4"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marL="2743200" lvl="5"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marL="3200400" lvl="6"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marL="3657600" lvl="7"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marL="4114800" lvl="8" indent="-317500">
              <a:lnSpc>
                <a:spcPct val="115000"/>
              </a:lnSpc>
              <a:spcBef>
                <a:spcPts val="1600"/>
              </a:spcBef>
              <a:spcAft>
                <a:spcPts val="1600"/>
              </a:spcAft>
              <a:buClr>
                <a:schemeClr val="dk2"/>
              </a:buClr>
              <a:buSzPts val="1400"/>
              <a:buFont typeface="Open Sans"/>
              <a:buChar char="■"/>
              <a:defRPr>
                <a:solidFill>
                  <a:schemeClr val="dk2"/>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Open Sans"/>
                <a:ea typeface="Open Sans"/>
                <a:cs typeface="Open Sans"/>
                <a:sym typeface="Open Sans"/>
              </a:defRPr>
            </a:lvl1pPr>
            <a:lvl2pPr lvl="1" algn="r">
              <a:buNone/>
              <a:defRPr sz="1000">
                <a:solidFill>
                  <a:schemeClr val="dk2"/>
                </a:solidFill>
                <a:latin typeface="Open Sans"/>
                <a:ea typeface="Open Sans"/>
                <a:cs typeface="Open Sans"/>
                <a:sym typeface="Open Sans"/>
              </a:defRPr>
            </a:lvl2pPr>
            <a:lvl3pPr lvl="2" algn="r">
              <a:buNone/>
              <a:defRPr sz="1000">
                <a:solidFill>
                  <a:schemeClr val="dk2"/>
                </a:solidFill>
                <a:latin typeface="Open Sans"/>
                <a:ea typeface="Open Sans"/>
                <a:cs typeface="Open Sans"/>
                <a:sym typeface="Open Sans"/>
              </a:defRPr>
            </a:lvl3pPr>
            <a:lvl4pPr lvl="3" algn="r">
              <a:buNone/>
              <a:defRPr sz="1000">
                <a:solidFill>
                  <a:schemeClr val="dk2"/>
                </a:solidFill>
                <a:latin typeface="Open Sans"/>
                <a:ea typeface="Open Sans"/>
                <a:cs typeface="Open Sans"/>
                <a:sym typeface="Open Sans"/>
              </a:defRPr>
            </a:lvl4pPr>
            <a:lvl5pPr lvl="4" algn="r">
              <a:buNone/>
              <a:defRPr sz="1000">
                <a:solidFill>
                  <a:schemeClr val="dk2"/>
                </a:solidFill>
                <a:latin typeface="Open Sans"/>
                <a:ea typeface="Open Sans"/>
                <a:cs typeface="Open Sans"/>
                <a:sym typeface="Open Sans"/>
              </a:defRPr>
            </a:lvl5pPr>
            <a:lvl6pPr lvl="5" algn="r">
              <a:buNone/>
              <a:defRPr sz="1000">
                <a:solidFill>
                  <a:schemeClr val="dk2"/>
                </a:solidFill>
                <a:latin typeface="Open Sans"/>
                <a:ea typeface="Open Sans"/>
                <a:cs typeface="Open Sans"/>
                <a:sym typeface="Open Sans"/>
              </a:defRPr>
            </a:lvl6pPr>
            <a:lvl7pPr lvl="6" algn="r">
              <a:buNone/>
              <a:defRPr sz="1000">
                <a:solidFill>
                  <a:schemeClr val="dk2"/>
                </a:solidFill>
                <a:latin typeface="Open Sans"/>
                <a:ea typeface="Open Sans"/>
                <a:cs typeface="Open Sans"/>
                <a:sym typeface="Open Sans"/>
              </a:defRPr>
            </a:lvl7pPr>
            <a:lvl8pPr lvl="7" algn="r">
              <a:buNone/>
              <a:defRPr sz="1000">
                <a:solidFill>
                  <a:schemeClr val="dk2"/>
                </a:solidFill>
                <a:latin typeface="Open Sans"/>
                <a:ea typeface="Open Sans"/>
                <a:cs typeface="Open Sans"/>
                <a:sym typeface="Open Sans"/>
              </a:defRPr>
            </a:lvl8pPr>
            <a:lvl9pPr lvl="8" algn="r">
              <a:buNone/>
              <a:defRPr sz="1000">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19418955"/>
      </p:ext>
    </p:extLst>
  </p:cSld>
  <p:clrMap bg1="lt1" tx1="dk1" bg2="dk2" tx2="lt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7A08E557-10DB-421A-876E-1AE58F8E07C4}"/>
              </a:ext>
            </a:extLst>
          </p:cNvPr>
          <p:cNvSpPr/>
          <p:nvPr/>
        </p:nvSpPr>
        <p:spPr>
          <a:xfrm>
            <a:off x="6633528" y="2799420"/>
            <a:ext cx="2514145" cy="2344080"/>
          </a:xfrm>
          <a:custGeom>
            <a:avLst/>
            <a:gdLst>
              <a:gd name="connsiteX0" fmla="*/ 0 w 3352193"/>
              <a:gd name="connsiteY0" fmla="*/ 3125374 h 3125440"/>
              <a:gd name="connsiteX1" fmla="*/ 2579 w 3352193"/>
              <a:gd name="connsiteY1" fmla="*/ 3125440 h 3125440"/>
              <a:gd name="connsiteX2" fmla="*/ 0 w 3352193"/>
              <a:gd name="connsiteY2" fmla="*/ 3125440 h 3125440"/>
              <a:gd name="connsiteX3" fmla="*/ 3352193 w 3352193"/>
              <a:gd name="connsiteY3" fmla="*/ 0 h 3125440"/>
              <a:gd name="connsiteX4" fmla="*/ 3352193 w 3352193"/>
              <a:gd name="connsiteY4" fmla="*/ 3125440 h 3125440"/>
              <a:gd name="connsiteX5" fmla="*/ 2579 w 3352193"/>
              <a:gd name="connsiteY5" fmla="*/ 3125440 h 3125440"/>
              <a:gd name="connsiteX6" fmla="*/ 3348685 w 3352193"/>
              <a:gd name="connsiteY6" fmla="*/ 47035 h 3125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2193" h="3125440">
                <a:moveTo>
                  <a:pt x="0" y="3125374"/>
                </a:moveTo>
                <a:lnTo>
                  <a:pt x="2579" y="3125440"/>
                </a:lnTo>
                <a:lnTo>
                  <a:pt x="0" y="3125440"/>
                </a:lnTo>
                <a:close/>
                <a:moveTo>
                  <a:pt x="3352193" y="0"/>
                </a:moveTo>
                <a:lnTo>
                  <a:pt x="3352193" y="3125440"/>
                </a:lnTo>
                <a:lnTo>
                  <a:pt x="2579" y="3125440"/>
                </a:lnTo>
                <a:cubicBezTo>
                  <a:pt x="1744073" y="3125440"/>
                  <a:pt x="3176441" y="1776129"/>
                  <a:pt x="3348685" y="47035"/>
                </a:cubicBezTo>
                <a:close/>
              </a:path>
            </a:pathLst>
          </a:cu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50"/>
          </a:p>
        </p:txBody>
      </p:sp>
      <p:sp>
        <p:nvSpPr>
          <p:cNvPr id="5" name="Footer Placeholder 4">
            <a:extLst>
              <a:ext uri="{FF2B5EF4-FFF2-40B4-BE49-F238E27FC236}">
                <a16:creationId xmlns:a16="http://schemas.microsoft.com/office/drawing/2014/main" id="{EC2EBCA0-8609-4F35-8CA7-7AD35FDACD73}"/>
              </a:ext>
            </a:extLst>
          </p:cNvPr>
          <p:cNvSpPr>
            <a:spLocks noGrp="1"/>
          </p:cNvSpPr>
          <p:nvPr>
            <p:ph type="ftr" sz="quarter" idx="3"/>
          </p:nvPr>
        </p:nvSpPr>
        <p:spPr>
          <a:xfrm>
            <a:off x="131710" y="4825920"/>
            <a:ext cx="2571009" cy="273844"/>
          </a:xfrm>
          <a:prstGeom prst="rect">
            <a:avLst/>
          </a:prstGeom>
        </p:spPr>
        <p:txBody>
          <a:bodyPr vert="horz" lIns="91440" tIns="45720" rIns="91440" bIns="45720" rtlCol="0" anchor="ctr"/>
          <a:lstStyle>
            <a:lvl1pPr algn="l">
              <a:defRPr sz="788" spc="38" baseline="0">
                <a:solidFill>
                  <a:schemeClr val="accent2"/>
                </a:solidFill>
                <a:latin typeface="+mn-lt"/>
              </a:defRPr>
            </a:lvl1pPr>
          </a:lstStyle>
          <a:p>
            <a:endParaRPr lang="en-US"/>
          </a:p>
        </p:txBody>
      </p:sp>
      <p:sp>
        <p:nvSpPr>
          <p:cNvPr id="2" name="Title Placeholder 1">
            <a:extLst>
              <a:ext uri="{FF2B5EF4-FFF2-40B4-BE49-F238E27FC236}">
                <a16:creationId xmlns:a16="http://schemas.microsoft.com/office/drawing/2014/main" id="{BFDA9639-38D2-4CD4-A861-F6B4C6CB99BD}"/>
              </a:ext>
            </a:extLst>
          </p:cNvPr>
          <p:cNvSpPr>
            <a:spLocks noGrp="1"/>
          </p:cNvSpPr>
          <p:nvPr>
            <p:ph type="title"/>
          </p:nvPr>
        </p:nvSpPr>
        <p:spPr>
          <a:xfrm>
            <a:off x="681581" y="442779"/>
            <a:ext cx="7651686" cy="99441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DAF00B1-16C1-47B3-A7A0-B71468312896}"/>
              </a:ext>
            </a:extLst>
          </p:cNvPr>
          <p:cNvSpPr>
            <a:spLocks noGrp="1"/>
          </p:cNvSpPr>
          <p:nvPr>
            <p:ph type="body" idx="1"/>
          </p:nvPr>
        </p:nvSpPr>
        <p:spPr>
          <a:xfrm>
            <a:off x="689119" y="1437197"/>
            <a:ext cx="7644149" cy="310011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BCF9501-5B6B-4DAF-B59D-3C129ED805AC}"/>
              </a:ext>
            </a:extLst>
          </p:cNvPr>
          <p:cNvSpPr>
            <a:spLocks noGrp="1"/>
          </p:cNvSpPr>
          <p:nvPr>
            <p:ph type="dt" sz="half" idx="2"/>
          </p:nvPr>
        </p:nvSpPr>
        <p:spPr>
          <a:xfrm>
            <a:off x="6762750" y="4824902"/>
            <a:ext cx="1780613" cy="275881"/>
          </a:xfrm>
          <a:prstGeom prst="rect">
            <a:avLst/>
          </a:prstGeom>
        </p:spPr>
        <p:txBody>
          <a:bodyPr vert="horz" lIns="91440" tIns="45720" rIns="91440" bIns="45720" rtlCol="0" anchor="ctr"/>
          <a:lstStyle>
            <a:lvl1pPr algn="r">
              <a:defRPr sz="788" spc="38" baseline="0">
                <a:solidFill>
                  <a:srgbClr val="FFFFFF"/>
                </a:solidFill>
                <a:latin typeface="+mn-lt"/>
              </a:defRPr>
            </a:lvl1pPr>
          </a:lstStyle>
          <a:p>
            <a:fld id="{32637B58-87C1-446D-BDA9-B06F4BCF7782}" type="datetimeFigureOut">
              <a:rPr lang="en-US" smtClean="0"/>
              <a:pPr/>
              <a:t>4/12/2026</a:t>
            </a:fld>
            <a:endParaRPr lang="en-US" dirty="0"/>
          </a:p>
        </p:txBody>
      </p:sp>
      <p:sp>
        <p:nvSpPr>
          <p:cNvPr id="6" name="Slide Number Placeholder 5">
            <a:extLst>
              <a:ext uri="{FF2B5EF4-FFF2-40B4-BE49-F238E27FC236}">
                <a16:creationId xmlns:a16="http://schemas.microsoft.com/office/drawing/2014/main" id="{37685DBD-B7AE-41D8-8CF1-B21CD58E1B45}"/>
              </a:ext>
            </a:extLst>
          </p:cNvPr>
          <p:cNvSpPr>
            <a:spLocks noGrp="1"/>
          </p:cNvSpPr>
          <p:nvPr>
            <p:ph type="sldNum" sz="quarter" idx="4"/>
          </p:nvPr>
        </p:nvSpPr>
        <p:spPr>
          <a:xfrm>
            <a:off x="8543363" y="4824902"/>
            <a:ext cx="519947" cy="275882"/>
          </a:xfrm>
          <a:prstGeom prst="rect">
            <a:avLst/>
          </a:prstGeom>
        </p:spPr>
        <p:txBody>
          <a:bodyPr vert="horz" lIns="91440" tIns="45720" rIns="91440" bIns="45720" rtlCol="0" anchor="ctr"/>
          <a:lstStyle>
            <a:lvl1pPr algn="r">
              <a:defRPr sz="1500">
                <a:solidFill>
                  <a:srgbClr val="FFFFFF"/>
                </a:solidFill>
                <a:latin typeface="+mj-lt"/>
              </a:defRPr>
            </a:lvl1pPr>
          </a:lstStyle>
          <a:p>
            <a:fld id="{08AB70BE-1769-45B8-85A6-0C837432C7E6}" type="slidenum">
              <a:rPr lang="en-US" smtClean="0"/>
              <a:pPr/>
              <a:t>‹#›</a:t>
            </a:fld>
            <a:endParaRPr lang="en-US"/>
          </a:p>
        </p:txBody>
      </p:sp>
    </p:spTree>
    <p:extLst>
      <p:ext uri="{BB962C8B-B14F-4D97-AF65-F5344CB8AC3E}">
        <p14:creationId xmlns:p14="http://schemas.microsoft.com/office/powerpoint/2010/main" val="3875557803"/>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defTabSz="685800" rtl="0" eaLnBrk="1" latinLnBrk="0" hangingPunct="1">
        <a:lnSpc>
          <a:spcPct val="90000"/>
        </a:lnSpc>
        <a:spcBef>
          <a:spcPct val="0"/>
        </a:spcBef>
        <a:buNone/>
        <a:defRPr sz="3000" kern="1200">
          <a:solidFill>
            <a:schemeClr val="accent2"/>
          </a:solidFill>
          <a:latin typeface="+mj-lt"/>
          <a:ea typeface="+mj-ea"/>
          <a:cs typeface="+mj-cs"/>
        </a:defRPr>
      </a:lvl1pPr>
    </p:titleStyle>
    <p:bodyStyle>
      <a:lvl1pPr marL="171450" indent="-171450" algn="l" defTabSz="685800" rtl="0" eaLnBrk="1" latinLnBrk="0" hangingPunct="1">
        <a:lnSpc>
          <a:spcPct val="120000"/>
        </a:lnSpc>
        <a:spcBef>
          <a:spcPts val="750"/>
        </a:spcBef>
        <a:buClr>
          <a:schemeClr val="accent5"/>
        </a:buClr>
        <a:buFont typeface="Arial" panose="020B0604020202020204" pitchFamily="34" charset="0"/>
        <a:buChar char="•"/>
        <a:defRPr sz="1500" kern="1200">
          <a:solidFill>
            <a:schemeClr val="tx2"/>
          </a:solidFill>
          <a:latin typeface="+mn-lt"/>
          <a:ea typeface="+mn-ea"/>
          <a:cs typeface="+mn-cs"/>
        </a:defRPr>
      </a:lvl1pPr>
      <a:lvl2pPr marL="514350" indent="-171450" algn="l" defTabSz="685800" rtl="0" eaLnBrk="1" latinLnBrk="0" hangingPunct="1">
        <a:lnSpc>
          <a:spcPct val="120000"/>
        </a:lnSpc>
        <a:spcBef>
          <a:spcPts val="375"/>
        </a:spcBef>
        <a:buClr>
          <a:schemeClr val="accent5"/>
        </a:buClr>
        <a:buFont typeface="Arial" panose="020B0604020202020204" pitchFamily="34" charset="0"/>
        <a:buChar char="•"/>
        <a:defRPr sz="1350" kern="1200">
          <a:solidFill>
            <a:schemeClr val="tx2"/>
          </a:solidFill>
          <a:latin typeface="+mn-lt"/>
          <a:ea typeface="+mn-ea"/>
          <a:cs typeface="+mn-cs"/>
        </a:defRPr>
      </a:lvl2pPr>
      <a:lvl3pPr marL="857250" indent="-171450" algn="l" defTabSz="685800" rtl="0" eaLnBrk="1" latinLnBrk="0" hangingPunct="1">
        <a:lnSpc>
          <a:spcPct val="120000"/>
        </a:lnSpc>
        <a:spcBef>
          <a:spcPts val="375"/>
        </a:spcBef>
        <a:buClr>
          <a:schemeClr val="accent5"/>
        </a:buClr>
        <a:buFont typeface="Arial" panose="020B0604020202020204" pitchFamily="34" charset="0"/>
        <a:buChar char="•"/>
        <a:defRPr sz="1200" kern="1200">
          <a:solidFill>
            <a:schemeClr val="tx2"/>
          </a:solidFill>
          <a:latin typeface="+mn-lt"/>
          <a:ea typeface="+mn-ea"/>
          <a:cs typeface="+mn-cs"/>
        </a:defRPr>
      </a:lvl3pPr>
      <a:lvl4pPr marL="1200150" indent="-171450" algn="l" defTabSz="685800" rtl="0" eaLnBrk="1" latinLnBrk="0" hangingPunct="1">
        <a:lnSpc>
          <a:spcPct val="120000"/>
        </a:lnSpc>
        <a:spcBef>
          <a:spcPts val="375"/>
        </a:spcBef>
        <a:buClr>
          <a:schemeClr val="accent5"/>
        </a:buClr>
        <a:buFont typeface="Arial" panose="020B0604020202020204" pitchFamily="34" charset="0"/>
        <a:buChar char="•"/>
        <a:defRPr sz="1050" kern="1200">
          <a:solidFill>
            <a:schemeClr val="tx2"/>
          </a:solidFill>
          <a:latin typeface="+mn-lt"/>
          <a:ea typeface="+mn-ea"/>
          <a:cs typeface="+mn-cs"/>
        </a:defRPr>
      </a:lvl4pPr>
      <a:lvl5pPr marL="1543050" indent="-171450" algn="l" defTabSz="685800" rtl="0" eaLnBrk="1" latinLnBrk="0" hangingPunct="1">
        <a:lnSpc>
          <a:spcPct val="120000"/>
        </a:lnSpc>
        <a:spcBef>
          <a:spcPts val="375"/>
        </a:spcBef>
        <a:buClr>
          <a:schemeClr val="accent5"/>
        </a:buClr>
        <a:buFont typeface="Arial" panose="020B0604020202020204" pitchFamily="34" charset="0"/>
        <a:buChar char="•"/>
        <a:defRPr sz="105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2736">
          <p15:clr>
            <a:srgbClr val="F26B43"/>
          </p15:clr>
        </p15:guide>
        <p15:guide id="4" orient="horz" pos="3312">
          <p15:clr>
            <a:srgbClr val="F26B43"/>
          </p15:clr>
        </p15:guide>
        <p15:guide id="5" orient="horz" pos="432">
          <p15:clr>
            <a:srgbClr val="F26B43"/>
          </p15:clr>
        </p15:guide>
        <p15:guide id="7" pos="4416">
          <p15:clr>
            <a:srgbClr val="F26B43"/>
          </p15:clr>
        </p15:guide>
        <p15:guide id="8" pos="5568">
          <p15:clr>
            <a:srgbClr val="F26B43"/>
          </p15:clr>
        </p15:guide>
        <p15:guide id="9" pos="7296">
          <p15:clr>
            <a:srgbClr val="F26B43"/>
          </p15:clr>
        </p15:guide>
        <p15:guide id="10" pos="2688">
          <p15:clr>
            <a:srgbClr val="F26B43"/>
          </p15:clr>
        </p15:guide>
        <p15:guide id="11" pos="1536">
          <p15:clr>
            <a:srgbClr val="F26B43"/>
          </p15:clr>
        </p15:guide>
        <p15:guide id="12" pos="384">
          <p15:clr>
            <a:srgbClr val="F26B43"/>
          </p15:clr>
        </p15:guide>
        <p15:guide id="13" pos="2112">
          <p15:clr>
            <a:srgbClr val="F26B43"/>
          </p15:clr>
        </p15:guide>
        <p15:guide id="14" pos="4992">
          <p15:clr>
            <a:srgbClr val="F26B43"/>
          </p15:clr>
        </p15:guide>
        <p15:guide id="15" pos="6720">
          <p15:clr>
            <a:srgbClr val="F26B43"/>
          </p15:clr>
        </p15:guide>
        <p15:guide id="16" pos="960">
          <p15:clr>
            <a:srgbClr val="F26B43"/>
          </p15:clr>
        </p15:guide>
        <p15:guide id="17" pos="3264">
          <p15:clr>
            <a:srgbClr val="F26B43"/>
          </p15:clr>
        </p15:guide>
        <p15:guide id="18" orient="horz" pos="1008">
          <p15:clr>
            <a:srgbClr val="F26B43"/>
          </p15:clr>
        </p15:guide>
        <p15:guide id="19" orient="horz" pos="3888">
          <p15:clr>
            <a:srgbClr val="F26B43"/>
          </p15:clr>
        </p15:guide>
        <p15:guide id="20" pos="6144">
          <p15:clr>
            <a:srgbClr val="F26B43"/>
          </p15:clr>
        </p15:guide>
        <p15:guide id="21" orient="horz" pos="1584">
          <p15:clr>
            <a:srgbClr val="F26B43"/>
          </p15:clr>
        </p15:guide>
        <p15:guide id="22" pos="576">
          <p15:clr>
            <a:srgbClr val="F26B43"/>
          </p15:clr>
        </p15:guide>
        <p15:guide id="23" pos="7104">
          <p15:clr>
            <a:srgbClr val="F26B43"/>
          </p15:clr>
        </p15:guide>
        <p15:guide id="24" pos="768">
          <p15:clr>
            <a:srgbClr val="F26B43"/>
          </p15:clr>
        </p15:guide>
        <p15:guide id="25" pos="691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3" Type="http://schemas.openxmlformats.org/officeDocument/2006/relationships/hyperlink" Target="http://www.youtube.com/watch?v=en0P9oftCEc" TargetMode="External"/><Relationship Id="rId2" Type="http://schemas.openxmlformats.org/officeDocument/2006/relationships/notesSlide" Target="../notesSlides/notesSlide5.xml"/><Relationship Id="rId1" Type="http://schemas.openxmlformats.org/officeDocument/2006/relationships/slideLayout" Target="../slideLayouts/slideLayout22.xml"/><Relationship Id="rId4" Type="http://schemas.openxmlformats.org/officeDocument/2006/relationships/image" Target="../media/image7.jp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37.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9.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8.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4.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9.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9.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4.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9.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9.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9.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3" Type="http://schemas.openxmlformats.org/officeDocument/2006/relationships/hyperlink" Target="mailto:lstudebaker03@gmail.com" TargetMode="External"/><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7.xml"/></Relationships>
</file>

<file path=ppt/slides/_rels/slide4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7.xml"/></Relationships>
</file>

<file path=ppt/slides/_rels/slide4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7.xml"/></Relationships>
</file>

<file path=ppt/slides/_rels/slide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7.xml"/></Relationships>
</file>

<file path=ppt/slides/_rels/slide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5.jpeg"/><Relationship Id="rId1" Type="http://schemas.openxmlformats.org/officeDocument/2006/relationships/slideLayout" Target="../slideLayouts/slideLayout17.xml"/></Relationships>
</file>

<file path=ppt/slides/_rels/slide5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0.jpeg"/><Relationship Id="rId1" Type="http://schemas.openxmlformats.org/officeDocument/2006/relationships/slideLayout" Target="../slideLayouts/slideLayout1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7.xml"/></Relationships>
</file>

<file path=ppt/slides/_rels/slide5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7.xml"/></Relationships>
</file>

<file path=ppt/slides/_rels/slide5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7.xml"/></Relationships>
</file>

<file path=ppt/slides/_rels/slide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3" Type="http://schemas.openxmlformats.org/officeDocument/2006/relationships/image" Target="../media/image28.tmp"/><Relationship Id="rId2" Type="http://schemas.openxmlformats.org/officeDocument/2006/relationships/image" Target="../media/image27.tmp"/><Relationship Id="rId1" Type="http://schemas.openxmlformats.org/officeDocument/2006/relationships/slideLayout" Target="../slideLayouts/slideLayout17.xml"/><Relationship Id="rId5" Type="http://schemas.openxmlformats.org/officeDocument/2006/relationships/image" Target="../media/image30.tmp"/><Relationship Id="rId4" Type="http://schemas.openxmlformats.org/officeDocument/2006/relationships/image" Target="../media/image29.tmp"/></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4.xml.rels><?xml version="1.0" encoding="UTF-8" standalone="yes"?>
<Relationships xmlns="http://schemas.openxmlformats.org/package/2006/relationships"><Relationship Id="rId2" Type="http://schemas.openxmlformats.org/officeDocument/2006/relationships/image" Target="../media/image31.svg"/><Relationship Id="rId1" Type="http://schemas.openxmlformats.org/officeDocument/2006/relationships/slideLayout" Target="../slideLayouts/slideLayout17.xml"/></Relationships>
</file>

<file path=ppt/slides/_rels/slide6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7.xml"/></Relationships>
</file>

<file path=ppt/slides/_rels/slide6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A625F-81DD-60F7-C195-BABED9923CF0}"/>
              </a:ext>
            </a:extLst>
          </p:cNvPr>
          <p:cNvSpPr>
            <a:spLocks noGrp="1"/>
          </p:cNvSpPr>
          <p:nvPr>
            <p:ph type="ctrTitle"/>
          </p:nvPr>
        </p:nvSpPr>
        <p:spPr>
          <a:xfrm>
            <a:off x="311700" y="97304"/>
            <a:ext cx="8520600" cy="2052600"/>
          </a:xfrm>
        </p:spPr>
        <p:txBody>
          <a:bodyPr>
            <a:normAutofit fontScale="90000"/>
          </a:bodyPr>
          <a:lstStyle/>
          <a:p>
            <a:r>
              <a:rPr lang="en-US" sz="8900" b="1" dirty="0">
                <a:solidFill>
                  <a:srgbClr val="002060"/>
                </a:solidFill>
              </a:rPr>
              <a:t>WELCOME</a:t>
            </a:r>
            <a:br>
              <a:rPr lang="en-US" dirty="0"/>
            </a:br>
            <a:r>
              <a:rPr lang="en-US" dirty="0"/>
              <a:t>2026 National Board Meeting</a:t>
            </a:r>
          </a:p>
        </p:txBody>
      </p:sp>
      <p:pic>
        <p:nvPicPr>
          <p:cNvPr id="7" name="Picture 6" descr="A logo with horses and a person&#10;&#10;Description automatically generated">
            <a:extLst>
              <a:ext uri="{FF2B5EF4-FFF2-40B4-BE49-F238E27FC236}">
                <a16:creationId xmlns:a16="http://schemas.microsoft.com/office/drawing/2014/main" id="{7CDDE213-7190-EFC0-5FF4-DC238A17AE87}"/>
              </a:ext>
            </a:extLst>
          </p:cNvPr>
          <p:cNvPicPr>
            <a:picLocks noChangeAspect="1"/>
          </p:cNvPicPr>
          <p:nvPr/>
        </p:nvPicPr>
        <p:blipFill>
          <a:blip r:embed="rId2"/>
          <a:stretch>
            <a:fillRect/>
          </a:stretch>
        </p:blipFill>
        <p:spPr>
          <a:xfrm>
            <a:off x="1828800" y="2425700"/>
            <a:ext cx="5486400" cy="2717800"/>
          </a:xfrm>
          <a:prstGeom prst="rect">
            <a:avLst/>
          </a:prstGeom>
        </p:spPr>
      </p:pic>
    </p:spTree>
    <p:extLst>
      <p:ext uri="{BB962C8B-B14F-4D97-AF65-F5344CB8AC3E}">
        <p14:creationId xmlns:p14="http://schemas.microsoft.com/office/powerpoint/2010/main" val="37388183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65326" y="0"/>
            <a:ext cx="6213348" cy="51435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buClrTx/>
            </a:pPr>
            <a:endParaRPr lang="en-US" sz="1350" kern="1200">
              <a:solidFill>
                <a:prstClr val="white"/>
              </a:solidFill>
              <a:latin typeface="Calibri" panose="020F0502020204030204"/>
            </a:endParaRPr>
          </a:p>
        </p:txBody>
      </p:sp>
      <p:sp>
        <p:nvSpPr>
          <p:cNvPr id="9" name="Freeform: Shape 8">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8770" y="0"/>
            <a:ext cx="5966460" cy="51435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buClrTx/>
            </a:pPr>
            <a:endParaRPr lang="en-US" sz="1350" kern="1200">
              <a:solidFill>
                <a:prstClr val="white"/>
              </a:solidFill>
              <a:latin typeface="Calibri" panose="020F0502020204030204"/>
            </a:endParaRPr>
          </a:p>
        </p:txBody>
      </p:sp>
      <p:sp>
        <p:nvSpPr>
          <p:cNvPr id="2" name="TextBox 1">
            <a:extLst>
              <a:ext uri="{FF2B5EF4-FFF2-40B4-BE49-F238E27FC236}">
                <a16:creationId xmlns:a16="http://schemas.microsoft.com/office/drawing/2014/main" id="{C0C80C39-710B-C11D-02CF-3BF4D89D4DD6}"/>
              </a:ext>
            </a:extLst>
          </p:cNvPr>
          <p:cNvSpPr txBox="1"/>
          <p:nvPr/>
        </p:nvSpPr>
        <p:spPr>
          <a:xfrm>
            <a:off x="1916723" y="1081454"/>
            <a:ext cx="5310554" cy="2980593"/>
          </a:xfrm>
          <a:prstGeom prst="rect">
            <a:avLst/>
          </a:prstGeom>
        </p:spPr>
        <p:txBody>
          <a:bodyPr vert="horz" lIns="68580" tIns="34290" rIns="68580" bIns="34290" rtlCol="0" anchor="ctr">
            <a:normAutofit/>
          </a:bodyPr>
          <a:lstStyle/>
          <a:p>
            <a:pPr algn="ctr" defTabSz="685800">
              <a:lnSpc>
                <a:spcPct val="90000"/>
              </a:lnSpc>
              <a:spcBef>
                <a:spcPct val="0"/>
              </a:spcBef>
              <a:spcAft>
                <a:spcPts val="450"/>
              </a:spcAft>
              <a:buClrTx/>
            </a:pPr>
            <a:r>
              <a:rPr lang="en-US" sz="4950" b="1" kern="1200">
                <a:solidFill>
                  <a:prstClr val="black">
                    <a:lumMod val="95000"/>
                    <a:lumOff val="5000"/>
                  </a:prstClr>
                </a:solidFill>
                <a:latin typeface="Calibri Light" panose="020F0302020204030204"/>
                <a:ea typeface="+mn-ea"/>
                <a:cs typeface="+mn-cs"/>
              </a:rPr>
              <a:t>AND THE GRANT </a:t>
            </a:r>
          </a:p>
          <a:p>
            <a:pPr algn="ctr" defTabSz="685800">
              <a:lnSpc>
                <a:spcPct val="90000"/>
              </a:lnSpc>
              <a:spcBef>
                <a:spcPct val="0"/>
              </a:spcBef>
              <a:spcAft>
                <a:spcPts val="450"/>
              </a:spcAft>
              <a:buClrTx/>
            </a:pPr>
            <a:r>
              <a:rPr lang="en-US" sz="4950" b="1" kern="1200">
                <a:solidFill>
                  <a:prstClr val="black">
                    <a:lumMod val="95000"/>
                    <a:lumOff val="5000"/>
                  </a:prstClr>
                </a:solidFill>
                <a:latin typeface="Calibri Light" panose="020F0302020204030204"/>
                <a:ea typeface="+mn-ea"/>
                <a:cs typeface="+mn-cs"/>
              </a:rPr>
              <a:t>RECIPIENTS ARE…..</a:t>
            </a:r>
          </a:p>
        </p:txBody>
      </p:sp>
    </p:spTree>
    <p:extLst>
      <p:ext uri="{BB962C8B-B14F-4D97-AF65-F5344CB8AC3E}">
        <p14:creationId xmlns:p14="http://schemas.microsoft.com/office/powerpoint/2010/main" val="2142197027"/>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9BB383CE-A09E-3922-9F15-F6D4DA502CBB}"/>
              </a:ext>
            </a:extLst>
          </p:cNvPr>
          <p:cNvGraphicFramePr>
            <a:graphicFrameLocks noGrp="1"/>
          </p:cNvGraphicFramePr>
          <p:nvPr>
            <p:extLst>
              <p:ext uri="{D42A27DB-BD31-4B8C-83A1-F6EECF244321}">
                <p14:modId xmlns:p14="http://schemas.microsoft.com/office/powerpoint/2010/main" val="1545146186"/>
              </p:ext>
            </p:extLst>
          </p:nvPr>
        </p:nvGraphicFramePr>
        <p:xfrm>
          <a:off x="431515" y="130424"/>
          <a:ext cx="8399664" cy="4542509"/>
        </p:xfrm>
        <a:graphic>
          <a:graphicData uri="http://schemas.openxmlformats.org/drawingml/2006/table">
            <a:tbl>
              <a:tblPr firstRow="1" bandRow="1">
                <a:tableStyleId>{5C22544A-7EE6-4342-B048-85BDC9FD1C3A}</a:tableStyleId>
              </a:tblPr>
              <a:tblGrid>
                <a:gridCol w="4199832">
                  <a:extLst>
                    <a:ext uri="{9D8B030D-6E8A-4147-A177-3AD203B41FA5}">
                      <a16:colId xmlns:a16="http://schemas.microsoft.com/office/drawing/2014/main" val="3501148035"/>
                    </a:ext>
                  </a:extLst>
                </a:gridCol>
                <a:gridCol w="4199832">
                  <a:extLst>
                    <a:ext uri="{9D8B030D-6E8A-4147-A177-3AD203B41FA5}">
                      <a16:colId xmlns:a16="http://schemas.microsoft.com/office/drawing/2014/main" val="2453922527"/>
                    </a:ext>
                  </a:extLst>
                </a:gridCol>
              </a:tblGrid>
              <a:tr h="444606">
                <a:tc>
                  <a:txBody>
                    <a:bodyPr/>
                    <a:lstStyle/>
                    <a:p>
                      <a:r>
                        <a:rPr lang="en-US" sz="2000">
                          <a:latin typeface="Arial" panose="020B0604020202020204" pitchFamily="34" charset="0"/>
                          <a:cs typeface="Arial" panose="020B0604020202020204" pitchFamily="34" charset="0"/>
                        </a:rPr>
                        <a:t>Chapter Name</a:t>
                      </a:r>
                    </a:p>
                  </a:txBody>
                  <a:tcPr/>
                </a:tc>
                <a:tc>
                  <a:txBody>
                    <a:bodyPr/>
                    <a:lstStyle/>
                    <a:p>
                      <a:r>
                        <a:rPr lang="en-US" sz="2000">
                          <a:latin typeface="Arial" panose="020B0604020202020204" pitchFamily="34" charset="0"/>
                          <a:cs typeface="Arial" panose="020B0604020202020204" pitchFamily="34" charset="0"/>
                        </a:rPr>
                        <a:t>Amount</a:t>
                      </a:r>
                    </a:p>
                  </a:txBody>
                  <a:tcPr/>
                </a:tc>
                <a:extLst>
                  <a:ext uri="{0D108BD9-81ED-4DB2-BD59-A6C34878D82A}">
                    <a16:rowId xmlns:a16="http://schemas.microsoft.com/office/drawing/2014/main" val="3424668178"/>
                  </a:ext>
                </a:extLst>
              </a:tr>
              <a:tr h="374435">
                <a:tc>
                  <a:txBody>
                    <a:bodyPr/>
                    <a:lstStyle/>
                    <a:p>
                      <a:pPr algn="l" fontAlgn="ctr">
                        <a:buNone/>
                      </a:pPr>
                      <a:r>
                        <a:rPr lang="en-US" sz="2000" b="1" i="0" u="none" strike="noStrike" dirty="0">
                          <a:solidFill>
                            <a:srgbClr val="000000"/>
                          </a:solidFill>
                          <a:effectLst/>
                          <a:latin typeface="Calibri" panose="020F0502020204030204" pitchFamily="34" charset="0"/>
                        </a:rPr>
                        <a:t>Black Hills Chapter - South Dakota</a:t>
                      </a:r>
                    </a:p>
                  </a:txBody>
                  <a:tcPr marL="7620" marR="7620" marT="7620" marB="0" anchor="ctr"/>
                </a:tc>
                <a:tc>
                  <a:txBody>
                    <a:bodyPr/>
                    <a:lstStyle/>
                    <a:p>
                      <a:pPr algn="ctr" fontAlgn="ctr">
                        <a:buNone/>
                      </a:pPr>
                      <a:r>
                        <a:rPr lang="en-US" sz="2400" b="1" i="0" u="none" strike="noStrike" dirty="0">
                          <a:solidFill>
                            <a:srgbClr val="000000"/>
                          </a:solidFill>
                          <a:effectLst/>
                          <a:latin typeface="Calibri" panose="020F0502020204030204" pitchFamily="34" charset="0"/>
                        </a:rPr>
                        <a:t>$1,000 </a:t>
                      </a:r>
                    </a:p>
                  </a:txBody>
                  <a:tcPr marL="7620" marR="7620" marT="7620" marB="0" anchor="ctr"/>
                </a:tc>
                <a:extLst>
                  <a:ext uri="{0D108BD9-81ED-4DB2-BD59-A6C34878D82A}">
                    <a16:rowId xmlns:a16="http://schemas.microsoft.com/office/drawing/2014/main" val="143219316"/>
                  </a:ext>
                </a:extLst>
              </a:tr>
              <a:tr h="444606">
                <a:tc>
                  <a:txBody>
                    <a:bodyPr/>
                    <a:lstStyle/>
                    <a:p>
                      <a:pPr algn="l" fontAlgn="ctr">
                        <a:buNone/>
                      </a:pPr>
                      <a:r>
                        <a:rPr lang="en-US" sz="2000" b="1" i="0" u="none" strike="noStrike" dirty="0">
                          <a:solidFill>
                            <a:srgbClr val="000000"/>
                          </a:solidFill>
                          <a:effectLst/>
                          <a:latin typeface="Calibri" panose="020F0502020204030204" pitchFamily="34" charset="0"/>
                        </a:rPr>
                        <a:t>Southwest Chapter - Utah</a:t>
                      </a:r>
                    </a:p>
                  </a:txBody>
                  <a:tcPr marL="7620" marR="7620" marT="7620" marB="0" anchor="ctr"/>
                </a:tc>
                <a:tc>
                  <a:txBody>
                    <a:bodyPr/>
                    <a:lstStyle/>
                    <a:p>
                      <a:pPr algn="ctr" fontAlgn="ctr">
                        <a:buNone/>
                      </a:pPr>
                      <a:r>
                        <a:rPr lang="en-US" sz="2400" b="1" i="0" u="none" strike="noStrike" dirty="0">
                          <a:solidFill>
                            <a:srgbClr val="000000"/>
                          </a:solidFill>
                          <a:effectLst/>
                          <a:latin typeface="Calibri" panose="020F0502020204030204" pitchFamily="34" charset="0"/>
                        </a:rPr>
                        <a:t>$1,000 </a:t>
                      </a:r>
                    </a:p>
                  </a:txBody>
                  <a:tcPr marL="7620" marR="7620" marT="7620" marB="0" anchor="ctr"/>
                </a:tc>
                <a:extLst>
                  <a:ext uri="{0D108BD9-81ED-4DB2-BD59-A6C34878D82A}">
                    <a16:rowId xmlns:a16="http://schemas.microsoft.com/office/drawing/2014/main" val="3539254264"/>
                  </a:ext>
                </a:extLst>
              </a:tr>
              <a:tr h="444606">
                <a:tc>
                  <a:txBody>
                    <a:bodyPr/>
                    <a:lstStyle/>
                    <a:p>
                      <a:pPr algn="l" fontAlgn="ctr">
                        <a:buNone/>
                      </a:pPr>
                      <a:r>
                        <a:rPr lang="en-US" sz="2000" b="1" i="0" u="none" strike="noStrike" dirty="0">
                          <a:solidFill>
                            <a:srgbClr val="000000"/>
                          </a:solidFill>
                          <a:effectLst/>
                          <a:latin typeface="Calibri" panose="020F0502020204030204" pitchFamily="34" charset="0"/>
                        </a:rPr>
                        <a:t>Selway-Pintler Chapter - MT</a:t>
                      </a:r>
                    </a:p>
                  </a:txBody>
                  <a:tcPr marL="7620" marR="7620" marT="7620" marB="0" anchor="ctr"/>
                </a:tc>
                <a:tc>
                  <a:txBody>
                    <a:bodyPr/>
                    <a:lstStyle/>
                    <a:p>
                      <a:pPr algn="ctr" fontAlgn="ctr">
                        <a:buNone/>
                      </a:pPr>
                      <a:r>
                        <a:rPr lang="en-US" sz="2400" b="1" i="0" u="none" strike="noStrike" dirty="0">
                          <a:solidFill>
                            <a:srgbClr val="000000"/>
                          </a:solidFill>
                          <a:effectLst/>
                          <a:latin typeface="Calibri" panose="020F0502020204030204" pitchFamily="34" charset="0"/>
                        </a:rPr>
                        <a:t>$1,000 </a:t>
                      </a:r>
                    </a:p>
                  </a:txBody>
                  <a:tcPr marL="7620" marR="7620" marT="7620" marB="0" anchor="ctr"/>
                </a:tc>
                <a:extLst>
                  <a:ext uri="{0D108BD9-81ED-4DB2-BD59-A6C34878D82A}">
                    <a16:rowId xmlns:a16="http://schemas.microsoft.com/office/drawing/2014/main" val="1108225150"/>
                  </a:ext>
                </a:extLst>
              </a:tr>
              <a:tr h="444606">
                <a:tc>
                  <a:txBody>
                    <a:bodyPr/>
                    <a:lstStyle/>
                    <a:p>
                      <a:pPr algn="l" fontAlgn="ctr">
                        <a:buNone/>
                      </a:pPr>
                      <a:r>
                        <a:rPr lang="en-US" sz="2000" b="1" i="0" u="none" strike="noStrike" dirty="0">
                          <a:solidFill>
                            <a:srgbClr val="000000"/>
                          </a:solidFill>
                          <a:effectLst/>
                          <a:latin typeface="Calibri" panose="020F0502020204030204" pitchFamily="34" charset="0"/>
                        </a:rPr>
                        <a:t>West Alabama</a:t>
                      </a:r>
                    </a:p>
                  </a:txBody>
                  <a:tcPr marL="7620" marR="7620" marT="7620" marB="0" anchor="ctr"/>
                </a:tc>
                <a:tc>
                  <a:txBody>
                    <a:bodyPr/>
                    <a:lstStyle/>
                    <a:p>
                      <a:pPr algn="ctr" fontAlgn="ctr">
                        <a:buNone/>
                      </a:pPr>
                      <a:r>
                        <a:rPr lang="en-US" sz="2400" b="1" i="0" u="none" strike="noStrike" dirty="0">
                          <a:solidFill>
                            <a:srgbClr val="000000"/>
                          </a:solidFill>
                          <a:effectLst/>
                          <a:latin typeface="Calibri" panose="020F0502020204030204" pitchFamily="34" charset="0"/>
                        </a:rPr>
                        <a:t>$1,000 </a:t>
                      </a:r>
                    </a:p>
                  </a:txBody>
                  <a:tcPr marL="7620" marR="7620" marT="7620" marB="0" anchor="ctr"/>
                </a:tc>
                <a:extLst>
                  <a:ext uri="{0D108BD9-81ED-4DB2-BD59-A6C34878D82A}">
                    <a16:rowId xmlns:a16="http://schemas.microsoft.com/office/drawing/2014/main" val="1202385311"/>
                  </a:ext>
                </a:extLst>
              </a:tr>
              <a:tr h="477930">
                <a:tc>
                  <a:txBody>
                    <a:bodyPr/>
                    <a:lstStyle/>
                    <a:p>
                      <a:pPr algn="l" fontAlgn="ctr">
                        <a:buNone/>
                      </a:pPr>
                      <a:r>
                        <a:rPr lang="en-US" sz="2000" b="1" i="0" u="none" strike="noStrike" dirty="0">
                          <a:solidFill>
                            <a:srgbClr val="000000"/>
                          </a:solidFill>
                          <a:effectLst/>
                          <a:latin typeface="Calibri" panose="020F0502020204030204" pitchFamily="34" charset="0"/>
                        </a:rPr>
                        <a:t>Sunflower Chapter - Kansas</a:t>
                      </a:r>
                    </a:p>
                  </a:txBody>
                  <a:tcPr marL="7620" marR="7620" marT="7620" marB="0" anchor="ctr"/>
                </a:tc>
                <a:tc>
                  <a:txBody>
                    <a:bodyPr/>
                    <a:lstStyle/>
                    <a:p>
                      <a:pPr algn="ctr" fontAlgn="ctr">
                        <a:buNone/>
                      </a:pPr>
                      <a:r>
                        <a:rPr lang="en-US" sz="2400" b="1" i="0" u="none" strike="noStrike" dirty="0">
                          <a:solidFill>
                            <a:srgbClr val="000000"/>
                          </a:solidFill>
                          <a:effectLst/>
                          <a:latin typeface="Calibri" panose="020F0502020204030204" pitchFamily="34" charset="0"/>
                        </a:rPr>
                        <a:t>$1,000 </a:t>
                      </a:r>
                    </a:p>
                  </a:txBody>
                  <a:tcPr marL="7620" marR="7620" marT="7620" marB="0" anchor="ctr"/>
                </a:tc>
                <a:extLst>
                  <a:ext uri="{0D108BD9-81ED-4DB2-BD59-A6C34878D82A}">
                    <a16:rowId xmlns:a16="http://schemas.microsoft.com/office/drawing/2014/main" val="1413859696"/>
                  </a:ext>
                </a:extLst>
              </a:tr>
              <a:tr h="477930">
                <a:tc>
                  <a:txBody>
                    <a:bodyPr/>
                    <a:lstStyle/>
                    <a:p>
                      <a:pPr algn="l" fontAlgn="ctr">
                        <a:buNone/>
                      </a:pPr>
                      <a:r>
                        <a:rPr lang="en-US" sz="2000" b="1" i="0" u="none" strike="noStrike" dirty="0">
                          <a:solidFill>
                            <a:srgbClr val="000000"/>
                          </a:solidFill>
                          <a:effectLst/>
                          <a:latin typeface="Calibri" panose="020F0502020204030204" pitchFamily="34" charset="0"/>
                        </a:rPr>
                        <a:t>Jemez Chapter - New Mexico</a:t>
                      </a:r>
                    </a:p>
                  </a:txBody>
                  <a:tcPr marL="7620" marR="7620" marT="7620" marB="0" anchor="ctr"/>
                </a:tc>
                <a:tc>
                  <a:txBody>
                    <a:bodyPr/>
                    <a:lstStyle/>
                    <a:p>
                      <a:pPr algn="ctr" fontAlgn="ctr">
                        <a:buNone/>
                      </a:pPr>
                      <a:r>
                        <a:rPr lang="en-US" sz="2400" b="1" i="0" u="none" strike="noStrike" dirty="0">
                          <a:solidFill>
                            <a:srgbClr val="000000"/>
                          </a:solidFill>
                          <a:effectLst/>
                          <a:latin typeface="Calibri" panose="020F0502020204030204" pitchFamily="34" charset="0"/>
                        </a:rPr>
                        <a:t>$1,000 </a:t>
                      </a:r>
                    </a:p>
                  </a:txBody>
                  <a:tcPr marL="7620" marR="7620" marT="7620" marB="0" anchor="ctr"/>
                </a:tc>
                <a:extLst>
                  <a:ext uri="{0D108BD9-81ED-4DB2-BD59-A6C34878D82A}">
                    <a16:rowId xmlns:a16="http://schemas.microsoft.com/office/drawing/2014/main" val="3373863478"/>
                  </a:ext>
                </a:extLst>
              </a:tr>
              <a:tr h="477930">
                <a:tc>
                  <a:txBody>
                    <a:bodyPr/>
                    <a:lstStyle/>
                    <a:p>
                      <a:pPr algn="l" fontAlgn="ctr">
                        <a:buNone/>
                      </a:pPr>
                      <a:r>
                        <a:rPr lang="en-US" sz="2000" b="1" i="0" u="none" strike="noStrike" dirty="0">
                          <a:solidFill>
                            <a:srgbClr val="000000"/>
                          </a:solidFill>
                          <a:effectLst/>
                          <a:latin typeface="Calibri" panose="020F0502020204030204" pitchFamily="34" charset="0"/>
                        </a:rPr>
                        <a:t>Lewis County Chapter - WA</a:t>
                      </a:r>
                    </a:p>
                  </a:txBody>
                  <a:tcPr marL="7620" marR="7620" marT="7620" marB="0" anchor="ctr"/>
                </a:tc>
                <a:tc>
                  <a:txBody>
                    <a:bodyPr/>
                    <a:lstStyle/>
                    <a:p>
                      <a:pPr algn="ctr" fontAlgn="ctr">
                        <a:buNone/>
                      </a:pPr>
                      <a:r>
                        <a:rPr lang="en-US" sz="2400" b="1" i="0" u="none" strike="noStrike" dirty="0">
                          <a:solidFill>
                            <a:srgbClr val="000000"/>
                          </a:solidFill>
                          <a:effectLst/>
                          <a:latin typeface="Calibri" panose="020F0502020204030204" pitchFamily="34" charset="0"/>
                        </a:rPr>
                        <a:t>$1,000 </a:t>
                      </a:r>
                    </a:p>
                  </a:txBody>
                  <a:tcPr marL="7620" marR="7620" marT="7620" marB="0" anchor="ctr"/>
                </a:tc>
                <a:extLst>
                  <a:ext uri="{0D108BD9-81ED-4DB2-BD59-A6C34878D82A}">
                    <a16:rowId xmlns:a16="http://schemas.microsoft.com/office/drawing/2014/main" val="3319791303"/>
                  </a:ext>
                </a:extLst>
              </a:tr>
              <a:tr h="477930">
                <a:tc>
                  <a:txBody>
                    <a:bodyPr/>
                    <a:lstStyle/>
                    <a:p>
                      <a:pPr algn="l" fontAlgn="ctr">
                        <a:buNone/>
                      </a:pPr>
                      <a:r>
                        <a:rPr lang="en-US" sz="2000" b="1" i="0" u="none" strike="noStrike" dirty="0">
                          <a:solidFill>
                            <a:srgbClr val="000000"/>
                          </a:solidFill>
                          <a:effectLst/>
                          <a:latin typeface="Calibri" panose="020F0502020204030204" pitchFamily="34" charset="0"/>
                        </a:rPr>
                        <a:t>Cache Peak Chapter - ID</a:t>
                      </a:r>
                    </a:p>
                  </a:txBody>
                  <a:tcPr marL="7620" marR="7620" marT="7620" marB="0" anchor="ctr"/>
                </a:tc>
                <a:tc>
                  <a:txBody>
                    <a:bodyPr/>
                    <a:lstStyle/>
                    <a:p>
                      <a:pPr algn="ctr" fontAlgn="ctr">
                        <a:buNone/>
                      </a:pPr>
                      <a:r>
                        <a:rPr lang="en-US" sz="2400" b="1" i="0" u="none" strike="noStrike" dirty="0">
                          <a:solidFill>
                            <a:srgbClr val="000000"/>
                          </a:solidFill>
                          <a:effectLst/>
                          <a:latin typeface="Calibri" panose="020F0502020204030204" pitchFamily="34" charset="0"/>
                        </a:rPr>
                        <a:t>$750 </a:t>
                      </a:r>
                    </a:p>
                  </a:txBody>
                  <a:tcPr marL="7620" marR="7620" marT="7620" marB="0" anchor="ctr"/>
                </a:tc>
                <a:extLst>
                  <a:ext uri="{0D108BD9-81ED-4DB2-BD59-A6C34878D82A}">
                    <a16:rowId xmlns:a16="http://schemas.microsoft.com/office/drawing/2014/main" val="920920606"/>
                  </a:ext>
                </a:extLst>
              </a:tr>
              <a:tr h="477930">
                <a:tc>
                  <a:txBody>
                    <a:bodyPr/>
                    <a:lstStyle/>
                    <a:p>
                      <a:pPr algn="l" fontAlgn="ctr">
                        <a:buNone/>
                      </a:pPr>
                      <a:r>
                        <a:rPr lang="en-US" sz="2000" b="1" i="0" u="none" strike="noStrike" dirty="0">
                          <a:solidFill>
                            <a:srgbClr val="000000"/>
                          </a:solidFill>
                          <a:effectLst/>
                          <a:latin typeface="Calibri" panose="020F0502020204030204" pitchFamily="34" charset="0"/>
                        </a:rPr>
                        <a:t>Northern Chapter - CO</a:t>
                      </a:r>
                    </a:p>
                  </a:txBody>
                  <a:tcPr marL="7620" marR="7620" marT="7620" marB="0" anchor="ctr"/>
                </a:tc>
                <a:tc>
                  <a:txBody>
                    <a:bodyPr/>
                    <a:lstStyle/>
                    <a:p>
                      <a:pPr algn="ctr" fontAlgn="ctr">
                        <a:buNone/>
                      </a:pPr>
                      <a:r>
                        <a:rPr lang="en-US" sz="2400" b="1" i="0" u="none" strike="noStrike" dirty="0">
                          <a:solidFill>
                            <a:srgbClr val="000000"/>
                          </a:solidFill>
                          <a:effectLst/>
                          <a:latin typeface="Calibri" panose="020F0502020204030204" pitchFamily="34" charset="0"/>
                        </a:rPr>
                        <a:t>$1,000 </a:t>
                      </a:r>
                    </a:p>
                  </a:txBody>
                  <a:tcPr marL="7620" marR="7620" marT="7620" marB="0" anchor="ctr"/>
                </a:tc>
                <a:extLst>
                  <a:ext uri="{0D108BD9-81ED-4DB2-BD59-A6C34878D82A}">
                    <a16:rowId xmlns:a16="http://schemas.microsoft.com/office/drawing/2014/main" val="2997316342"/>
                  </a:ext>
                </a:extLst>
              </a:tr>
            </a:tbl>
          </a:graphicData>
        </a:graphic>
      </p:graphicFrame>
    </p:spTree>
    <p:extLst>
      <p:ext uri="{BB962C8B-B14F-4D97-AF65-F5344CB8AC3E}">
        <p14:creationId xmlns:p14="http://schemas.microsoft.com/office/powerpoint/2010/main" val="4523705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481350" y="333125"/>
            <a:ext cx="4662300" cy="23181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solidFill>
                  <a:srgbClr val="3E6E96"/>
                </a:solidFill>
              </a:rPr>
              <a:t>Education Committee Report</a:t>
            </a:r>
            <a:endParaRPr>
              <a:solidFill>
                <a:srgbClr val="3E6E96"/>
              </a:solidFill>
            </a:endParaRPr>
          </a:p>
        </p:txBody>
      </p:sp>
      <p:sp>
        <p:nvSpPr>
          <p:cNvPr id="55" name="Google Shape;55;p13"/>
          <p:cNvSpPr txBox="1">
            <a:spLocks noGrp="1"/>
          </p:cNvSpPr>
          <p:nvPr>
            <p:ph type="subTitle" idx="1"/>
          </p:nvPr>
        </p:nvSpPr>
        <p:spPr>
          <a:xfrm>
            <a:off x="311700" y="2940775"/>
            <a:ext cx="8520600" cy="20781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t>Colleen Fisk, Alaska Delegate and Education Committee Chair</a:t>
            </a:r>
            <a:endParaRPr/>
          </a:p>
          <a:p>
            <a:pPr marL="0" lvl="0" indent="0" algn="ctr" rtl="0">
              <a:spcBef>
                <a:spcPts val="0"/>
              </a:spcBef>
              <a:spcAft>
                <a:spcPts val="0"/>
              </a:spcAft>
              <a:buNone/>
            </a:pPr>
            <a:r>
              <a:rPr lang="en"/>
              <a:t>Committee Members: Mack Long, Tracy Tsu, Jackie Alexander, Lisa Ruth </a:t>
            </a:r>
            <a:endParaRPr/>
          </a:p>
        </p:txBody>
      </p:sp>
      <p:pic>
        <p:nvPicPr>
          <p:cNvPr id="56" name="Google Shape;56;p13" title="LOTL_Logo.png"/>
          <p:cNvPicPr preferRelativeResize="0"/>
          <p:nvPr/>
        </p:nvPicPr>
        <p:blipFill>
          <a:blip r:embed="rId3">
            <a:alphaModFix/>
          </a:blip>
          <a:stretch>
            <a:fillRect/>
          </a:stretch>
        </p:blipFill>
        <p:spPr>
          <a:xfrm>
            <a:off x="5413974" y="630787"/>
            <a:ext cx="3018575" cy="17227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311700" y="326272"/>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solidFill>
                  <a:srgbClr val="3E6E96"/>
                </a:solidFill>
              </a:rPr>
              <a:t>Education Committee Responsibilities</a:t>
            </a:r>
            <a:endParaRPr b="1">
              <a:solidFill>
                <a:srgbClr val="3E6E96"/>
              </a:solidFill>
            </a:endParaRPr>
          </a:p>
        </p:txBody>
      </p:sp>
      <p:sp>
        <p:nvSpPr>
          <p:cNvPr id="62" name="Google Shape;62;p14"/>
          <p:cNvSpPr txBox="1">
            <a:spLocks noGrp="1"/>
          </p:cNvSpPr>
          <p:nvPr>
            <p:ph type="body" idx="1"/>
          </p:nvPr>
        </p:nvSpPr>
        <p:spPr>
          <a:xfrm>
            <a:off x="311700" y="898974"/>
            <a:ext cx="8520600" cy="3446700"/>
          </a:xfrm>
          <a:prstGeom prst="rect">
            <a:avLst/>
          </a:prstGeom>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Clr>
                <a:schemeClr val="dk1"/>
              </a:buClr>
              <a:buSzPts val="1800"/>
              <a:buChar char="●"/>
            </a:pPr>
            <a:r>
              <a:rPr lang="en">
                <a:solidFill>
                  <a:schemeClr val="dk1"/>
                </a:solidFill>
              </a:rPr>
              <a:t>4.12.2.1 The Education Committee is responsible for creating a curriculum of information and teaching resources which can be accessed by all members of BCHA for the distribution of standardized knowledge, processes, policies and practices throughout all levels of the organization across the Nation.</a:t>
            </a:r>
            <a:endParaRPr>
              <a:solidFill>
                <a:schemeClr val="dk1"/>
              </a:solidFill>
            </a:endParaRPr>
          </a:p>
          <a:p>
            <a:pPr marL="457200" lvl="0" indent="-342900" algn="l" rtl="0">
              <a:lnSpc>
                <a:spcPct val="115000"/>
              </a:lnSpc>
              <a:spcBef>
                <a:spcPts val="0"/>
              </a:spcBef>
              <a:spcAft>
                <a:spcPts val="0"/>
              </a:spcAft>
              <a:buClr>
                <a:schemeClr val="dk1"/>
              </a:buClr>
              <a:buSzPts val="1800"/>
              <a:buChar char="●"/>
            </a:pPr>
            <a:r>
              <a:rPr lang="en">
                <a:solidFill>
                  <a:schemeClr val="dk1"/>
                </a:solidFill>
              </a:rPr>
              <a:t>4.12.2.2 The Education Committee will periodically survey the organization...</a:t>
            </a:r>
            <a:endParaRPr>
              <a:solidFill>
                <a:schemeClr val="dk1"/>
              </a:solidFill>
            </a:endParaRPr>
          </a:p>
          <a:p>
            <a:pPr marL="457200" lvl="0" indent="-342900" algn="l" rtl="0">
              <a:lnSpc>
                <a:spcPct val="115000"/>
              </a:lnSpc>
              <a:spcBef>
                <a:spcPts val="0"/>
              </a:spcBef>
              <a:spcAft>
                <a:spcPts val="0"/>
              </a:spcAft>
              <a:buClr>
                <a:schemeClr val="dk1"/>
              </a:buClr>
              <a:buSzPts val="1800"/>
              <a:buChar char="●"/>
            </a:pPr>
            <a:r>
              <a:rPr lang="en">
                <a:solidFill>
                  <a:schemeClr val="dk1"/>
                </a:solidFill>
              </a:rPr>
              <a:t>4.12.2.1.3 The Education Committee Curriculum will support the three primary thrusts:</a:t>
            </a:r>
            <a:endParaRPr>
              <a:solidFill>
                <a:schemeClr val="dk1"/>
              </a:solidFill>
            </a:endParaRPr>
          </a:p>
          <a:p>
            <a:pPr marL="914400" lvl="1" indent="-342900" algn="l" rtl="0">
              <a:lnSpc>
                <a:spcPct val="115000"/>
              </a:lnSpc>
              <a:spcBef>
                <a:spcPts val="0"/>
              </a:spcBef>
              <a:spcAft>
                <a:spcPts val="0"/>
              </a:spcAft>
              <a:buClr>
                <a:schemeClr val="dk1"/>
              </a:buClr>
              <a:buSzPts val="1800"/>
              <a:buAutoNum type="alphaLcPeriod"/>
            </a:pPr>
            <a:r>
              <a:rPr lang="en">
                <a:solidFill>
                  <a:schemeClr val="dk1"/>
                </a:solidFill>
              </a:rPr>
              <a:t>Organization and Administration</a:t>
            </a:r>
            <a:endParaRPr>
              <a:solidFill>
                <a:schemeClr val="dk1"/>
              </a:solidFill>
            </a:endParaRPr>
          </a:p>
          <a:p>
            <a:pPr marL="914400" lvl="1" indent="-342900" algn="l" rtl="0">
              <a:lnSpc>
                <a:spcPct val="115000"/>
              </a:lnSpc>
              <a:spcBef>
                <a:spcPts val="0"/>
              </a:spcBef>
              <a:spcAft>
                <a:spcPts val="0"/>
              </a:spcAft>
              <a:buClr>
                <a:schemeClr val="dk1"/>
              </a:buClr>
              <a:buSzPts val="1800"/>
              <a:buAutoNum type="alphaLcPeriod"/>
            </a:pPr>
            <a:r>
              <a:rPr lang="en">
                <a:solidFill>
                  <a:schemeClr val="dk1"/>
                </a:solidFill>
              </a:rPr>
              <a:t>Members (Adult and Youth)</a:t>
            </a:r>
            <a:endParaRPr>
              <a:solidFill>
                <a:schemeClr val="dk1"/>
              </a:solidFill>
            </a:endParaRPr>
          </a:p>
          <a:p>
            <a:pPr marL="914400" lvl="1" indent="-342900" algn="l" rtl="0">
              <a:lnSpc>
                <a:spcPct val="115000"/>
              </a:lnSpc>
              <a:spcBef>
                <a:spcPts val="0"/>
              </a:spcBef>
              <a:spcAft>
                <a:spcPts val="0"/>
              </a:spcAft>
              <a:buClr>
                <a:schemeClr val="dk1"/>
              </a:buClr>
              <a:buSzPts val="1800"/>
              <a:buAutoNum type="alphaLcPeriod"/>
            </a:pPr>
            <a:r>
              <a:rPr lang="en">
                <a:solidFill>
                  <a:schemeClr val="dk1"/>
                </a:solidFill>
              </a:rPr>
              <a:t>Public Outreach</a:t>
            </a:r>
            <a:endParaRPr>
              <a:solidFill>
                <a:schemeClr val="dk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solidFill>
                  <a:srgbClr val="3E6E96"/>
                </a:solidFill>
              </a:rPr>
              <a:t>What we did in the last 12 months</a:t>
            </a:r>
            <a:endParaRPr b="1">
              <a:solidFill>
                <a:srgbClr val="3E6E96"/>
              </a:solidFill>
            </a:endParaRPr>
          </a:p>
        </p:txBody>
      </p:sp>
      <p:sp>
        <p:nvSpPr>
          <p:cNvPr id="68" name="Google Shape;68;p15"/>
          <p:cNvSpPr txBox="1">
            <a:spLocks noGrp="1"/>
          </p:cNvSpPr>
          <p:nvPr>
            <p:ph type="body" idx="1"/>
          </p:nvPr>
        </p:nvSpPr>
        <p:spPr>
          <a:xfrm>
            <a:off x="311700" y="1059200"/>
            <a:ext cx="5935200" cy="3490200"/>
          </a:xfrm>
          <a:prstGeom prst="rect">
            <a:avLst/>
          </a:prstGeom>
        </p:spPr>
        <p:txBody>
          <a:bodyPr spcFirstLastPara="1" wrap="square" lIns="91425" tIns="91425" rIns="91425" bIns="91425" anchor="t" anchorCtr="0">
            <a:noAutofit/>
          </a:bodyPr>
          <a:lstStyle/>
          <a:p>
            <a:pPr marL="457200" lvl="0" indent="-330200" algn="l" rtl="0">
              <a:lnSpc>
                <a:spcPct val="100000"/>
              </a:lnSpc>
              <a:spcBef>
                <a:spcPts val="0"/>
              </a:spcBef>
              <a:spcAft>
                <a:spcPts val="0"/>
              </a:spcAft>
              <a:buClr>
                <a:schemeClr val="dk1"/>
              </a:buClr>
              <a:buSzPts val="1600"/>
              <a:buChar char="●"/>
            </a:pPr>
            <a:r>
              <a:rPr lang="en" sz="2000">
                <a:solidFill>
                  <a:schemeClr val="dk1"/>
                </a:solidFill>
              </a:rPr>
              <a:t>Met 7 times across 4 time zones!</a:t>
            </a:r>
            <a:endParaRPr sz="2000">
              <a:solidFill>
                <a:schemeClr val="dk1"/>
              </a:solidFill>
            </a:endParaRPr>
          </a:p>
          <a:p>
            <a:pPr marL="457200" lvl="0" indent="-330200" algn="l" rtl="0">
              <a:lnSpc>
                <a:spcPct val="100000"/>
              </a:lnSpc>
              <a:spcBef>
                <a:spcPts val="0"/>
              </a:spcBef>
              <a:spcAft>
                <a:spcPts val="0"/>
              </a:spcAft>
              <a:buClr>
                <a:schemeClr val="dk1"/>
              </a:buClr>
              <a:buSzPts val="1600"/>
              <a:buChar char="●"/>
            </a:pPr>
            <a:r>
              <a:rPr lang="en" sz="2000">
                <a:solidFill>
                  <a:schemeClr val="dk1"/>
                </a:solidFill>
              </a:rPr>
              <a:t>Published 5 Light on the Land videos (thank you Josie!</a:t>
            </a:r>
            <a:endParaRPr sz="2000">
              <a:solidFill>
                <a:schemeClr val="dk1"/>
              </a:solidFill>
            </a:endParaRPr>
          </a:p>
          <a:p>
            <a:pPr marL="457200" lvl="0" indent="-355600" algn="l" rtl="0">
              <a:lnSpc>
                <a:spcPct val="100000"/>
              </a:lnSpc>
              <a:spcBef>
                <a:spcPts val="0"/>
              </a:spcBef>
              <a:spcAft>
                <a:spcPts val="0"/>
              </a:spcAft>
              <a:buClr>
                <a:schemeClr val="dk1"/>
              </a:buClr>
              <a:buSzPts val="2000"/>
              <a:buChar char="●"/>
            </a:pPr>
            <a:r>
              <a:rPr lang="en" sz="2000">
                <a:solidFill>
                  <a:schemeClr val="dk1"/>
                </a:solidFill>
              </a:rPr>
              <a:t>Helped with Volunteer hours webinar</a:t>
            </a:r>
            <a:endParaRPr sz="2000">
              <a:solidFill>
                <a:schemeClr val="dk1"/>
              </a:solidFill>
            </a:endParaRPr>
          </a:p>
          <a:p>
            <a:pPr marL="457200" lvl="0" indent="-355600" algn="l" rtl="0">
              <a:lnSpc>
                <a:spcPct val="100000"/>
              </a:lnSpc>
              <a:spcBef>
                <a:spcPts val="0"/>
              </a:spcBef>
              <a:spcAft>
                <a:spcPts val="0"/>
              </a:spcAft>
              <a:buClr>
                <a:schemeClr val="dk1"/>
              </a:buClr>
              <a:buSzPts val="2000"/>
              <a:buChar char="●"/>
            </a:pPr>
            <a:r>
              <a:rPr lang="en" sz="2000">
                <a:solidFill>
                  <a:schemeClr val="dk1"/>
                </a:solidFill>
              </a:rPr>
              <a:t>Drafted ethics statement language</a:t>
            </a:r>
            <a:endParaRPr sz="2000">
              <a:solidFill>
                <a:schemeClr val="dk1"/>
              </a:solidFill>
            </a:endParaRPr>
          </a:p>
          <a:p>
            <a:pPr marL="457200" lvl="0" indent="-355600" algn="l" rtl="0">
              <a:lnSpc>
                <a:spcPct val="100000"/>
              </a:lnSpc>
              <a:spcBef>
                <a:spcPts val="0"/>
              </a:spcBef>
              <a:spcAft>
                <a:spcPts val="0"/>
              </a:spcAft>
              <a:buClr>
                <a:schemeClr val="dk1"/>
              </a:buClr>
              <a:buSzPts val="2000"/>
              <a:buChar char="●"/>
            </a:pPr>
            <a:r>
              <a:rPr lang="en" sz="2000">
                <a:solidFill>
                  <a:schemeClr val="dk1"/>
                </a:solidFill>
              </a:rPr>
              <a:t>Led webinar for National Wilderness Stewardship Alliance (~70 attendees)</a:t>
            </a:r>
            <a:endParaRPr sz="2000">
              <a:solidFill>
                <a:schemeClr val="dk1"/>
              </a:solidFill>
            </a:endParaRPr>
          </a:p>
          <a:p>
            <a:pPr marL="457200" lvl="0" indent="-355600" algn="l" rtl="0">
              <a:lnSpc>
                <a:spcPct val="100000"/>
              </a:lnSpc>
              <a:spcBef>
                <a:spcPts val="0"/>
              </a:spcBef>
              <a:spcAft>
                <a:spcPts val="0"/>
              </a:spcAft>
              <a:buClr>
                <a:schemeClr val="dk1"/>
              </a:buClr>
              <a:buSzPts val="2000"/>
              <a:buChar char="●"/>
            </a:pPr>
            <a:r>
              <a:rPr lang="en" sz="2000">
                <a:solidFill>
                  <a:schemeClr val="dk1"/>
                </a:solidFill>
              </a:rPr>
              <a:t>Directed reorganization of Light on the Land material on the website</a:t>
            </a:r>
            <a:endParaRPr sz="2000">
              <a:solidFill>
                <a:schemeClr val="dk1"/>
              </a:solidFill>
            </a:endParaRPr>
          </a:p>
          <a:p>
            <a:pPr marL="457200" lvl="0" indent="-355600" algn="l" rtl="0">
              <a:lnSpc>
                <a:spcPct val="100000"/>
              </a:lnSpc>
              <a:spcBef>
                <a:spcPts val="0"/>
              </a:spcBef>
              <a:spcAft>
                <a:spcPts val="0"/>
              </a:spcAft>
              <a:buClr>
                <a:schemeClr val="dk1"/>
              </a:buClr>
              <a:buSzPts val="2000"/>
              <a:buChar char="●"/>
            </a:pPr>
            <a:r>
              <a:rPr lang="en" sz="2000">
                <a:solidFill>
                  <a:schemeClr val="dk1"/>
                </a:solidFill>
              </a:rPr>
              <a:t>Sent out survey in newsletter (please complete if you haven’t!)</a:t>
            </a:r>
            <a:endParaRPr sz="2000">
              <a:solidFill>
                <a:schemeClr val="dk1"/>
              </a:solidFill>
            </a:endParaRPr>
          </a:p>
        </p:txBody>
      </p:sp>
      <p:pic>
        <p:nvPicPr>
          <p:cNvPr id="69" name="Google Shape;69;p15"/>
          <p:cNvPicPr preferRelativeResize="0"/>
          <p:nvPr/>
        </p:nvPicPr>
        <p:blipFill>
          <a:blip r:embed="rId3">
            <a:alphaModFix/>
          </a:blip>
          <a:stretch>
            <a:fillRect/>
          </a:stretch>
        </p:blipFill>
        <p:spPr>
          <a:xfrm>
            <a:off x="6354025" y="1275600"/>
            <a:ext cx="2592300" cy="25923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6"/>
          <p:cNvSpPr txBox="1">
            <a:spLocks noGrp="1"/>
          </p:cNvSpPr>
          <p:nvPr>
            <p:ph type="body" idx="1"/>
          </p:nvPr>
        </p:nvSpPr>
        <p:spPr>
          <a:xfrm>
            <a:off x="311700" y="1336425"/>
            <a:ext cx="4719000" cy="3413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a:solidFill>
                <a:schemeClr val="dk1"/>
              </a:solidFill>
            </a:endParaRPr>
          </a:p>
          <a:p>
            <a:pPr marL="457200" lvl="0" indent="-342900" algn="l" rtl="0">
              <a:spcBef>
                <a:spcPts val="1200"/>
              </a:spcBef>
              <a:spcAft>
                <a:spcPts val="0"/>
              </a:spcAft>
              <a:buClr>
                <a:schemeClr val="dk1"/>
              </a:buClr>
              <a:buSzPts val="1800"/>
              <a:buChar char="●"/>
            </a:pPr>
            <a:r>
              <a:rPr lang="en">
                <a:solidFill>
                  <a:schemeClr val="dk1"/>
                </a:solidFill>
              </a:rPr>
              <a:t>Plan Your Trip</a:t>
            </a:r>
            <a:endParaRPr>
              <a:solidFill>
                <a:schemeClr val="dk1"/>
              </a:solidFill>
            </a:endParaRPr>
          </a:p>
          <a:p>
            <a:pPr marL="457200" lvl="0" indent="-342900" algn="l" rtl="0">
              <a:spcBef>
                <a:spcPts val="0"/>
              </a:spcBef>
              <a:spcAft>
                <a:spcPts val="0"/>
              </a:spcAft>
              <a:buClr>
                <a:schemeClr val="dk1"/>
              </a:buClr>
              <a:buSzPts val="1800"/>
              <a:buChar char="●"/>
            </a:pPr>
            <a:r>
              <a:rPr lang="en">
                <a:solidFill>
                  <a:schemeClr val="dk1"/>
                </a:solidFill>
              </a:rPr>
              <a:t>Use Trails Responsibly</a:t>
            </a:r>
            <a:endParaRPr>
              <a:solidFill>
                <a:schemeClr val="dk1"/>
              </a:solidFill>
            </a:endParaRPr>
          </a:p>
          <a:p>
            <a:pPr marL="457200" lvl="0" indent="-342900" algn="l" rtl="0">
              <a:spcBef>
                <a:spcPts val="0"/>
              </a:spcBef>
              <a:spcAft>
                <a:spcPts val="0"/>
              </a:spcAft>
              <a:buClr>
                <a:schemeClr val="dk1"/>
              </a:buClr>
              <a:buSzPts val="1800"/>
              <a:buChar char="●"/>
            </a:pPr>
            <a:r>
              <a:rPr lang="en">
                <a:solidFill>
                  <a:schemeClr val="dk1"/>
                </a:solidFill>
              </a:rPr>
              <a:t>Minimize Camp Impacts</a:t>
            </a:r>
            <a:endParaRPr>
              <a:solidFill>
                <a:schemeClr val="dk1"/>
              </a:solidFill>
            </a:endParaRPr>
          </a:p>
          <a:p>
            <a:pPr marL="457200" lvl="0" indent="-342900" algn="l" rtl="0">
              <a:spcBef>
                <a:spcPts val="0"/>
              </a:spcBef>
              <a:spcAft>
                <a:spcPts val="0"/>
              </a:spcAft>
              <a:buClr>
                <a:schemeClr val="dk1"/>
              </a:buClr>
              <a:buSzPts val="1800"/>
              <a:buChar char="●"/>
            </a:pPr>
            <a:r>
              <a:rPr lang="en">
                <a:solidFill>
                  <a:schemeClr val="dk1"/>
                </a:solidFill>
              </a:rPr>
              <a:t>Minimize Wildlife Impacts</a:t>
            </a:r>
            <a:endParaRPr>
              <a:solidFill>
                <a:schemeClr val="dk1"/>
              </a:solidFill>
            </a:endParaRPr>
          </a:p>
          <a:p>
            <a:pPr marL="457200" lvl="0" indent="-342900" algn="l" rtl="0">
              <a:spcBef>
                <a:spcPts val="0"/>
              </a:spcBef>
              <a:spcAft>
                <a:spcPts val="0"/>
              </a:spcAft>
              <a:buClr>
                <a:schemeClr val="dk1"/>
              </a:buClr>
              <a:buSzPts val="1800"/>
              <a:buChar char="●"/>
            </a:pPr>
            <a:r>
              <a:rPr lang="en">
                <a:solidFill>
                  <a:schemeClr val="dk1"/>
                </a:solidFill>
              </a:rPr>
              <a:t>Preserve the Integrity of Wilderness, Front Country, and Backcountry</a:t>
            </a:r>
            <a:endParaRPr>
              <a:solidFill>
                <a:schemeClr val="dk1"/>
              </a:solidFill>
            </a:endParaRPr>
          </a:p>
          <a:p>
            <a:pPr marL="0" lvl="0" indent="0" algn="l" rtl="0">
              <a:spcBef>
                <a:spcPts val="1200"/>
              </a:spcBef>
              <a:spcAft>
                <a:spcPts val="1200"/>
              </a:spcAft>
              <a:buNone/>
            </a:pPr>
            <a:r>
              <a:rPr lang="en">
                <a:solidFill>
                  <a:schemeClr val="dk1"/>
                </a:solidFill>
              </a:rPr>
              <a:t>Learn more: https://www.bcha.org/light-on-the-land/</a:t>
            </a:r>
            <a:endParaRPr>
              <a:solidFill>
                <a:schemeClr val="dk1"/>
              </a:solidFill>
            </a:endParaRPr>
          </a:p>
        </p:txBody>
      </p:sp>
      <p:sp>
        <p:nvSpPr>
          <p:cNvPr id="75" name="Google Shape;75;p16"/>
          <p:cNvSpPr txBox="1">
            <a:spLocks noGrp="1"/>
          </p:cNvSpPr>
          <p:nvPr>
            <p:ph type="title"/>
          </p:nvPr>
        </p:nvSpPr>
        <p:spPr>
          <a:xfrm>
            <a:off x="311700" y="386500"/>
            <a:ext cx="44814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solidFill>
                  <a:srgbClr val="3E6E96"/>
                </a:solidFill>
              </a:rPr>
              <a:t>How can horses and mules be Light on the Land?</a:t>
            </a:r>
            <a:endParaRPr b="1">
              <a:solidFill>
                <a:srgbClr val="3E6E96"/>
              </a:solidFill>
            </a:endParaRPr>
          </a:p>
        </p:txBody>
      </p:sp>
      <p:pic>
        <p:nvPicPr>
          <p:cNvPr id="76" name="Google Shape;76;p16" title="Light on the Land 1 pager.png"/>
          <p:cNvPicPr preferRelativeResize="0"/>
          <p:nvPr/>
        </p:nvPicPr>
        <p:blipFill>
          <a:blip r:embed="rId3">
            <a:alphaModFix/>
          </a:blip>
          <a:stretch>
            <a:fillRect/>
          </a:stretch>
        </p:blipFill>
        <p:spPr>
          <a:xfrm>
            <a:off x="5168654" y="0"/>
            <a:ext cx="3975343" cy="5143502"/>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7"/>
          <p:cNvSpPr txBox="1">
            <a:spLocks noGrp="1"/>
          </p:cNvSpPr>
          <p:nvPr>
            <p:ph type="title"/>
          </p:nvPr>
        </p:nvSpPr>
        <p:spPr>
          <a:xfrm>
            <a:off x="311700" y="22297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solidFill>
                  <a:srgbClr val="3E6E96"/>
                </a:solidFill>
              </a:rPr>
              <a:t>Light on the Land Video Series</a:t>
            </a:r>
            <a:endParaRPr b="1">
              <a:solidFill>
                <a:srgbClr val="3E6E96"/>
              </a:solidFill>
            </a:endParaRPr>
          </a:p>
        </p:txBody>
      </p:sp>
      <p:pic>
        <p:nvPicPr>
          <p:cNvPr id="82" name="Google Shape;82;p17" title="Light on the Land: Camp Cooking">
            <a:hlinkClick r:id="rId3"/>
          </p:cNvPr>
          <p:cNvPicPr preferRelativeResize="0"/>
          <p:nvPr/>
        </p:nvPicPr>
        <p:blipFill>
          <a:blip r:embed="rId4">
            <a:alphaModFix/>
          </a:blip>
          <a:stretch>
            <a:fillRect/>
          </a:stretch>
        </p:blipFill>
        <p:spPr>
          <a:xfrm>
            <a:off x="1011288" y="795675"/>
            <a:ext cx="7121425" cy="40058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fade">
                                      <p:cBhvr>
                                        <p:cTn id="7" dur="10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8"/>
          <p:cNvSpPr txBox="1">
            <a:spLocks noGrp="1"/>
          </p:cNvSpPr>
          <p:nvPr>
            <p:ph type="title"/>
          </p:nvPr>
        </p:nvSpPr>
        <p:spPr>
          <a:xfrm>
            <a:off x="3287250" y="1075100"/>
            <a:ext cx="2569500" cy="6741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b="1">
                <a:solidFill>
                  <a:srgbClr val="3E6E96"/>
                </a:solidFill>
              </a:rPr>
              <a:t>Questions?</a:t>
            </a:r>
            <a:endParaRPr b="1">
              <a:solidFill>
                <a:srgbClr val="3E6E96"/>
              </a:solidFill>
            </a:endParaRPr>
          </a:p>
        </p:txBody>
      </p:sp>
      <p:sp>
        <p:nvSpPr>
          <p:cNvPr id="88" name="Google Shape;88;p18"/>
          <p:cNvSpPr txBox="1"/>
          <p:nvPr/>
        </p:nvSpPr>
        <p:spPr>
          <a:xfrm>
            <a:off x="1793700" y="1910250"/>
            <a:ext cx="5556600" cy="554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400" b="1">
                <a:solidFill>
                  <a:srgbClr val="FF9900"/>
                </a:solidFill>
              </a:rPr>
              <a:t>BCHA.org/light-on-the-land</a:t>
            </a:r>
            <a:endParaRPr sz="2400" b="1">
              <a:solidFill>
                <a:srgbClr val="FF9900"/>
              </a:solidFill>
            </a:endParaRPr>
          </a:p>
        </p:txBody>
      </p:sp>
      <p:pic>
        <p:nvPicPr>
          <p:cNvPr id="89" name="Google Shape;89;p18" title="LOTL_Logo.png"/>
          <p:cNvPicPr preferRelativeResize="0"/>
          <p:nvPr/>
        </p:nvPicPr>
        <p:blipFill>
          <a:blip r:embed="rId3">
            <a:alphaModFix/>
          </a:blip>
          <a:stretch>
            <a:fillRect/>
          </a:stretch>
        </p:blipFill>
        <p:spPr>
          <a:xfrm>
            <a:off x="3062712" y="2931112"/>
            <a:ext cx="3018575" cy="17227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50000">
              <a:schemeClr val="tx2">
                <a:lumMod val="40000"/>
                <a:lumOff val="60000"/>
              </a:schemeClr>
            </a:gs>
            <a:gs pos="78000">
              <a:schemeClr val="accent1">
                <a:lumMod val="40000"/>
                <a:lumOff val="60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1C924233-33D1-0707-348A-21B8388EB24A}"/>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26719B29-5258-C8B0-1915-6C1D9129A344}"/>
              </a:ext>
            </a:extLst>
          </p:cNvPr>
          <p:cNvSpPr txBox="1"/>
          <p:nvPr/>
        </p:nvSpPr>
        <p:spPr>
          <a:xfrm>
            <a:off x="247262" y="789122"/>
            <a:ext cx="8789436" cy="1200329"/>
          </a:xfrm>
          <a:prstGeom prst="rect">
            <a:avLst/>
          </a:prstGeom>
          <a:noFill/>
        </p:spPr>
        <p:txBody>
          <a:bodyPr wrap="square" rtlCol="0">
            <a:spAutoFit/>
          </a:bodyPr>
          <a:lstStyle/>
          <a:p>
            <a:pPr algn="ctr" defTabSz="685800">
              <a:buClrTx/>
            </a:pPr>
            <a:r>
              <a:rPr lang="en-US" sz="7200" b="1" kern="1200">
                <a:solidFill>
                  <a:srgbClr val="002060"/>
                </a:solidFill>
                <a:latin typeface="Calibri" panose="020F0502020204030204"/>
                <a:ea typeface="+mn-ea"/>
                <a:cs typeface="+mn-cs"/>
              </a:rPr>
              <a:t>EXPANSION</a:t>
            </a:r>
          </a:p>
        </p:txBody>
      </p:sp>
      <p:pic>
        <p:nvPicPr>
          <p:cNvPr id="4" name="Picture 3" descr="A picture containing text, clipart&#10;&#10;Description automatically generated">
            <a:extLst>
              <a:ext uri="{FF2B5EF4-FFF2-40B4-BE49-F238E27FC236}">
                <a16:creationId xmlns:a16="http://schemas.microsoft.com/office/drawing/2014/main" id="{E80D014D-4347-84D2-3FF1-A148A8EE84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262" y="3875023"/>
            <a:ext cx="2094483" cy="1037545"/>
          </a:xfrm>
          <a:prstGeom prst="rect">
            <a:avLst/>
          </a:prstGeom>
        </p:spPr>
      </p:pic>
      <p:sp>
        <p:nvSpPr>
          <p:cNvPr id="3" name="TextBox 2">
            <a:extLst>
              <a:ext uri="{FF2B5EF4-FFF2-40B4-BE49-F238E27FC236}">
                <a16:creationId xmlns:a16="http://schemas.microsoft.com/office/drawing/2014/main" id="{AA2FCB2A-1A97-5414-4BC8-67DE62233002}"/>
              </a:ext>
            </a:extLst>
          </p:cNvPr>
          <p:cNvSpPr txBox="1"/>
          <p:nvPr/>
        </p:nvSpPr>
        <p:spPr>
          <a:xfrm>
            <a:off x="2199863" y="2119455"/>
            <a:ext cx="4884234" cy="1323439"/>
          </a:xfrm>
          <a:prstGeom prst="rect">
            <a:avLst/>
          </a:prstGeom>
          <a:noFill/>
        </p:spPr>
        <p:txBody>
          <a:bodyPr wrap="square" rtlCol="0">
            <a:spAutoFit/>
          </a:bodyPr>
          <a:lstStyle/>
          <a:p>
            <a:pPr algn="ctr"/>
            <a:r>
              <a:rPr lang="en-US" sz="4000" b="1" dirty="0"/>
              <a:t>Committee Chair Misty Valdez</a:t>
            </a:r>
          </a:p>
        </p:txBody>
      </p:sp>
    </p:spTree>
    <p:extLst>
      <p:ext uri="{BB962C8B-B14F-4D97-AF65-F5344CB8AC3E}">
        <p14:creationId xmlns:p14="http://schemas.microsoft.com/office/powerpoint/2010/main" val="29147881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3"/>
          <p:cNvSpPr txBox="1">
            <a:spLocks noGrp="1"/>
          </p:cNvSpPr>
          <p:nvPr>
            <p:ph type="ctrTitle"/>
          </p:nvPr>
        </p:nvSpPr>
        <p:spPr>
          <a:xfrm>
            <a:off x="1003650" y="2950664"/>
            <a:ext cx="7136700" cy="1022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200"/>
              <a:t>BCHA </a:t>
            </a:r>
            <a:endParaRPr sz="4200"/>
          </a:p>
          <a:p>
            <a:pPr marL="0" lvl="0" indent="0" algn="ctr" rtl="0">
              <a:spcBef>
                <a:spcPts val="0"/>
              </a:spcBef>
              <a:spcAft>
                <a:spcPts val="0"/>
              </a:spcAft>
              <a:buNone/>
            </a:pPr>
            <a:r>
              <a:rPr lang="en" sz="4200"/>
              <a:t>Fundraising Committee</a:t>
            </a:r>
            <a:endParaRPr sz="4200"/>
          </a:p>
          <a:p>
            <a:pPr marL="0" lvl="0" indent="0" algn="ctr" rtl="0">
              <a:spcBef>
                <a:spcPts val="0"/>
              </a:spcBef>
              <a:spcAft>
                <a:spcPts val="0"/>
              </a:spcAft>
              <a:buNone/>
            </a:pPr>
            <a:r>
              <a:rPr lang="en" sz="4200"/>
              <a:t>Report</a:t>
            </a:r>
            <a:endParaRPr sz="4200"/>
          </a:p>
          <a:p>
            <a:pPr marL="0" lvl="0" indent="0" algn="ctr" rtl="0">
              <a:spcBef>
                <a:spcPts val="0"/>
              </a:spcBef>
              <a:spcAft>
                <a:spcPts val="0"/>
              </a:spcAft>
              <a:buNone/>
            </a:pPr>
            <a:r>
              <a:rPr lang="en" sz="4300"/>
              <a:t>2025-2026</a:t>
            </a:r>
            <a:endParaRPr sz="4300"/>
          </a:p>
        </p:txBody>
      </p:sp>
      <p:pic>
        <p:nvPicPr>
          <p:cNvPr id="67" name="Google Shape;67;p13"/>
          <p:cNvPicPr preferRelativeResize="0"/>
          <p:nvPr/>
        </p:nvPicPr>
        <p:blipFill rotWithShape="1">
          <a:blip r:embed="rId3">
            <a:alphaModFix/>
          </a:blip>
          <a:srcRect l="1960" t="294860" r="-1960" b="-294860"/>
          <a:stretch/>
        </p:blipFill>
        <p:spPr>
          <a:xfrm>
            <a:off x="3575300" y="2850049"/>
            <a:ext cx="1891749" cy="938699"/>
          </a:xfrm>
          <a:prstGeom prst="rect">
            <a:avLst/>
          </a:prstGeom>
          <a:noFill/>
          <a:ln>
            <a:noFill/>
          </a:ln>
        </p:spPr>
      </p:pic>
      <p:pic>
        <p:nvPicPr>
          <p:cNvPr id="68" name="Google Shape;68;p13" title="Light on the Land Logo.jpg"/>
          <p:cNvPicPr preferRelativeResize="0"/>
          <p:nvPr/>
        </p:nvPicPr>
        <p:blipFill rotWithShape="1">
          <a:blip r:embed="rId4">
            <a:alphaModFix/>
          </a:blip>
          <a:srcRect/>
          <a:stretch/>
        </p:blipFill>
        <p:spPr>
          <a:xfrm>
            <a:off x="3677662" y="166050"/>
            <a:ext cx="1687025" cy="7743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pic>
        <p:nvPicPr>
          <p:cNvPr id="4" name="Picture 3" descr="A flag flying in the wind&#10;&#10;Description automatically generated">
            <a:extLst>
              <a:ext uri="{FF2B5EF4-FFF2-40B4-BE49-F238E27FC236}">
                <a16:creationId xmlns:a16="http://schemas.microsoft.com/office/drawing/2014/main" id="{BE8E5883-0BCF-FE8D-343C-01E1E8CB4BBB}"/>
              </a:ext>
            </a:extLst>
          </p:cNvPr>
          <p:cNvPicPr>
            <a:picLocks noChangeAspect="1"/>
          </p:cNvPicPr>
          <p:nvPr/>
        </p:nvPicPr>
        <p:blipFill>
          <a:blip r:embed="rId2"/>
          <a:stretch>
            <a:fillRect/>
          </a:stretch>
        </p:blipFill>
        <p:spPr>
          <a:xfrm>
            <a:off x="1196446" y="0"/>
            <a:ext cx="6751107" cy="5143500"/>
          </a:xfrm>
          <a:prstGeom prst="rect">
            <a:avLst/>
          </a:prstGeom>
        </p:spPr>
      </p:pic>
    </p:spTree>
    <p:extLst>
      <p:ext uri="{BB962C8B-B14F-4D97-AF65-F5344CB8AC3E}">
        <p14:creationId xmlns:p14="http://schemas.microsoft.com/office/powerpoint/2010/main" val="5950631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4"/>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Goals for 2025-’26</a:t>
            </a:r>
            <a:endParaRPr/>
          </a:p>
        </p:txBody>
      </p:sp>
      <p:sp>
        <p:nvSpPr>
          <p:cNvPr id="74" name="Google Shape;74;p14"/>
          <p:cNvSpPr txBox="1">
            <a:spLocks noGrp="1"/>
          </p:cNvSpPr>
          <p:nvPr>
            <p:ph type="body" idx="1"/>
          </p:nvPr>
        </p:nvSpPr>
        <p:spPr>
          <a:xfrm>
            <a:off x="311700" y="1266325"/>
            <a:ext cx="8520600" cy="3511500"/>
          </a:xfrm>
          <a:prstGeom prst="rect">
            <a:avLst/>
          </a:prstGeom>
        </p:spPr>
        <p:txBody>
          <a:bodyPr spcFirstLastPara="1" wrap="square" lIns="91425" tIns="91425" rIns="91425" bIns="91425" anchor="t" anchorCtr="0">
            <a:noAutofit/>
          </a:bodyPr>
          <a:lstStyle/>
          <a:p>
            <a:pPr marL="457200" lvl="0" indent="-336550" algn="l" rtl="0">
              <a:spcBef>
                <a:spcPts val="1200"/>
              </a:spcBef>
              <a:spcAft>
                <a:spcPts val="0"/>
              </a:spcAft>
              <a:buClr>
                <a:srgbClr val="000000"/>
              </a:buClr>
              <a:buSzPts val="1700"/>
              <a:buFont typeface="Arial"/>
              <a:buChar char="●"/>
            </a:pPr>
            <a:r>
              <a:rPr lang="en" sz="1700">
                <a:solidFill>
                  <a:srgbClr val="000000"/>
                </a:solidFill>
                <a:latin typeface="Arial"/>
                <a:ea typeface="Arial"/>
                <a:cs typeface="Arial"/>
                <a:sym typeface="Arial"/>
              </a:rPr>
              <a:t>Just get our feet back under us!</a:t>
            </a:r>
            <a:endParaRPr sz="1700">
              <a:solidFill>
                <a:srgbClr val="000000"/>
              </a:solidFill>
              <a:latin typeface="Arial"/>
              <a:ea typeface="Arial"/>
              <a:cs typeface="Arial"/>
              <a:sym typeface="Arial"/>
            </a:endParaRPr>
          </a:p>
          <a:p>
            <a:pPr marL="457200" lvl="0" indent="-336550" algn="l" rtl="0">
              <a:spcBef>
                <a:spcPts val="0"/>
              </a:spcBef>
              <a:spcAft>
                <a:spcPts val="0"/>
              </a:spcAft>
              <a:buClr>
                <a:srgbClr val="000000"/>
              </a:buClr>
              <a:buSzPts val="1700"/>
              <a:buFont typeface="Arial"/>
              <a:buChar char="●"/>
            </a:pPr>
            <a:r>
              <a:rPr lang="en" sz="1700">
                <a:solidFill>
                  <a:srgbClr val="000000"/>
                </a:solidFill>
                <a:latin typeface="Arial"/>
                <a:ea typeface="Arial"/>
                <a:cs typeface="Arial"/>
                <a:sym typeface="Arial"/>
              </a:rPr>
              <a:t>The future of BCHA - sustainability for another 50 years </a:t>
            </a:r>
            <a:endParaRPr sz="1700">
              <a:solidFill>
                <a:srgbClr val="000000"/>
              </a:solidFill>
              <a:latin typeface="Arial"/>
              <a:ea typeface="Arial"/>
              <a:cs typeface="Arial"/>
              <a:sym typeface="Arial"/>
            </a:endParaRPr>
          </a:p>
          <a:p>
            <a:pPr marL="457200" lvl="0" indent="-336550" algn="l" rtl="0">
              <a:spcBef>
                <a:spcPts val="0"/>
              </a:spcBef>
              <a:spcAft>
                <a:spcPts val="0"/>
              </a:spcAft>
              <a:buClr>
                <a:srgbClr val="000000"/>
              </a:buClr>
              <a:buSzPts val="1700"/>
              <a:buFont typeface="Arial"/>
              <a:buChar char="●"/>
            </a:pPr>
            <a:r>
              <a:rPr lang="en" sz="1700">
                <a:solidFill>
                  <a:srgbClr val="000000"/>
                </a:solidFill>
                <a:latin typeface="Arial"/>
                <a:ea typeface="Arial"/>
                <a:cs typeface="Arial"/>
                <a:sym typeface="Arial"/>
              </a:rPr>
              <a:t>Reignite Legacy fund to work towards getting it up to usable status</a:t>
            </a:r>
            <a:endParaRPr sz="1700">
              <a:solidFill>
                <a:srgbClr val="000000"/>
              </a:solidFill>
              <a:latin typeface="Arial"/>
              <a:ea typeface="Arial"/>
              <a:cs typeface="Arial"/>
              <a:sym typeface="Arial"/>
            </a:endParaRPr>
          </a:p>
          <a:p>
            <a:pPr marL="457200" lvl="0" indent="-336550" algn="l" rtl="0">
              <a:spcBef>
                <a:spcPts val="0"/>
              </a:spcBef>
              <a:spcAft>
                <a:spcPts val="0"/>
              </a:spcAft>
              <a:buClr>
                <a:srgbClr val="000000"/>
              </a:buClr>
              <a:buSzPts val="1700"/>
              <a:buFont typeface="Arial"/>
              <a:buChar char="●"/>
            </a:pPr>
            <a:r>
              <a:rPr lang="en" sz="1700">
                <a:solidFill>
                  <a:srgbClr val="000000"/>
                </a:solidFill>
                <a:latin typeface="Arial"/>
                <a:ea typeface="Arial"/>
                <a:cs typeface="Arial"/>
                <a:sym typeface="Arial"/>
              </a:rPr>
              <a:t>Rewrite Legacy Resolution to be better situated to use funds when the time comes</a:t>
            </a:r>
            <a:endParaRPr sz="1700">
              <a:solidFill>
                <a:srgbClr val="000000"/>
              </a:solidFill>
              <a:latin typeface="Arial"/>
              <a:ea typeface="Arial"/>
              <a:cs typeface="Arial"/>
              <a:sym typeface="Arial"/>
            </a:endParaRPr>
          </a:p>
          <a:p>
            <a:pPr marL="457200" lvl="0" indent="-336550" algn="l" rtl="0">
              <a:spcBef>
                <a:spcPts val="0"/>
              </a:spcBef>
              <a:spcAft>
                <a:spcPts val="0"/>
              </a:spcAft>
              <a:buClr>
                <a:srgbClr val="000000"/>
              </a:buClr>
              <a:buSzPts val="1700"/>
              <a:buFont typeface="Arial"/>
              <a:buChar char="●"/>
            </a:pPr>
            <a:r>
              <a:rPr lang="en" sz="1700">
                <a:solidFill>
                  <a:srgbClr val="000000"/>
                </a:solidFill>
                <a:latin typeface="Arial"/>
                <a:ea typeface="Arial"/>
                <a:cs typeface="Arial"/>
                <a:sym typeface="Arial"/>
              </a:rPr>
              <a:t>Implement Partner Sponsor(s) - big name, a truck brand, a trailer brand, Carhart, etc. </a:t>
            </a:r>
            <a:endParaRPr sz="1700">
              <a:solidFill>
                <a:srgbClr val="000000"/>
              </a:solidFill>
              <a:latin typeface="Arial"/>
              <a:ea typeface="Arial"/>
              <a:cs typeface="Arial"/>
              <a:sym typeface="Arial"/>
            </a:endParaRPr>
          </a:p>
          <a:p>
            <a:pPr marL="457200" lvl="0" indent="-336550" algn="l" rtl="0">
              <a:spcBef>
                <a:spcPts val="0"/>
              </a:spcBef>
              <a:spcAft>
                <a:spcPts val="0"/>
              </a:spcAft>
              <a:buClr>
                <a:srgbClr val="000000"/>
              </a:buClr>
              <a:buSzPts val="1700"/>
              <a:buFont typeface="Arial"/>
              <a:buChar char="●"/>
            </a:pPr>
            <a:r>
              <a:rPr lang="en" sz="1700">
                <a:solidFill>
                  <a:srgbClr val="000000"/>
                </a:solidFill>
                <a:latin typeface="Arial"/>
                <a:ea typeface="Arial"/>
                <a:cs typeface="Arial"/>
                <a:sym typeface="Arial"/>
              </a:rPr>
              <a:t>Lock in some solid grant funding/foundation moneys</a:t>
            </a:r>
            <a:endParaRPr sz="1700">
              <a:solidFill>
                <a:srgbClr val="000000"/>
              </a:solidFill>
              <a:latin typeface="Arial"/>
              <a:ea typeface="Arial"/>
              <a:cs typeface="Arial"/>
              <a:sym typeface="Arial"/>
            </a:endParaRPr>
          </a:p>
          <a:p>
            <a:pPr marL="457200" lvl="0" indent="-336550" algn="l" rtl="0">
              <a:spcBef>
                <a:spcPts val="0"/>
              </a:spcBef>
              <a:spcAft>
                <a:spcPts val="0"/>
              </a:spcAft>
              <a:buClr>
                <a:srgbClr val="000000"/>
              </a:buClr>
              <a:buSzPts val="1700"/>
              <a:buFont typeface="Arial"/>
              <a:buChar char="●"/>
            </a:pPr>
            <a:r>
              <a:rPr lang="en" sz="1700">
                <a:solidFill>
                  <a:srgbClr val="000000"/>
                </a:solidFill>
                <a:latin typeface="Arial"/>
                <a:ea typeface="Arial"/>
                <a:cs typeface="Arial"/>
                <a:sym typeface="Arial"/>
              </a:rPr>
              <a:t>Ideas flowing about how to streamline the National Board Meeting</a:t>
            </a:r>
            <a:endParaRPr sz="1700">
              <a:solidFill>
                <a:srgbClr val="000000"/>
              </a:solidFill>
              <a:latin typeface="Arial"/>
              <a:ea typeface="Arial"/>
              <a:cs typeface="Arial"/>
              <a:sym typeface="Arial"/>
            </a:endParaRPr>
          </a:p>
          <a:p>
            <a:pPr marL="457200" lvl="0" indent="-336550" algn="l" rtl="0">
              <a:spcBef>
                <a:spcPts val="0"/>
              </a:spcBef>
              <a:spcAft>
                <a:spcPts val="0"/>
              </a:spcAft>
              <a:buClr>
                <a:srgbClr val="000000"/>
              </a:buClr>
              <a:buSzPts val="1700"/>
              <a:buFont typeface="Arial"/>
              <a:buChar char="●"/>
            </a:pPr>
            <a:r>
              <a:rPr lang="en" sz="1700">
                <a:solidFill>
                  <a:srgbClr val="000000"/>
                </a:solidFill>
                <a:latin typeface="Arial"/>
                <a:ea typeface="Arial"/>
                <a:cs typeface="Arial"/>
                <a:sym typeface="Arial"/>
              </a:rPr>
              <a:t>Become a standing BCHA committee</a:t>
            </a:r>
            <a:endParaRPr sz="1700">
              <a:solidFill>
                <a:srgbClr val="000000"/>
              </a:solidFill>
              <a:latin typeface="Arial"/>
              <a:ea typeface="Arial"/>
              <a:cs typeface="Arial"/>
              <a:sym typeface="Arial"/>
            </a:endParaRPr>
          </a:p>
          <a:p>
            <a:pPr marL="457200" lvl="0" indent="-336550" algn="l" rtl="0">
              <a:spcBef>
                <a:spcPts val="0"/>
              </a:spcBef>
              <a:spcAft>
                <a:spcPts val="0"/>
              </a:spcAft>
              <a:buClr>
                <a:srgbClr val="000000"/>
              </a:buClr>
              <a:buSzPts val="1700"/>
              <a:buFont typeface="Arial"/>
              <a:buChar char="●"/>
            </a:pPr>
            <a:r>
              <a:rPr lang="en" sz="1700">
                <a:solidFill>
                  <a:srgbClr val="000000"/>
                </a:solidFill>
                <a:latin typeface="Arial"/>
                <a:ea typeface="Arial"/>
                <a:cs typeface="Arial"/>
                <a:sym typeface="Arial"/>
              </a:rPr>
              <a:t>Search and find - which we did - a GREAT group of folks to work with and I appreciate you all - Lisa, Leslie, Janet, Mark, Michelle, Heather, Shirley, Craig</a:t>
            </a:r>
            <a:endParaRPr sz="1700">
              <a:solidFill>
                <a:srgbClr val="000000"/>
              </a:solidFill>
              <a:latin typeface="Arial"/>
              <a:ea typeface="Arial"/>
              <a:cs typeface="Arial"/>
              <a:sym typeface="Arial"/>
            </a:endParaRPr>
          </a:p>
          <a:p>
            <a:pPr marL="457200" lvl="0" indent="0" algn="l" rtl="0">
              <a:spcBef>
                <a:spcPts val="1200"/>
              </a:spcBef>
              <a:spcAft>
                <a:spcPts val="0"/>
              </a:spcAft>
              <a:buNone/>
            </a:pPr>
            <a:endParaRPr sz="1200">
              <a:solidFill>
                <a:srgbClr val="000000"/>
              </a:solidFill>
              <a:latin typeface="Arial"/>
              <a:ea typeface="Arial"/>
              <a:cs typeface="Arial"/>
              <a:sym typeface="Arial"/>
            </a:endParaRPr>
          </a:p>
          <a:p>
            <a:pPr marL="0" lvl="0" indent="0" algn="l" rtl="0">
              <a:spcBef>
                <a:spcPts val="1200"/>
              </a:spcBef>
              <a:spcAft>
                <a:spcPts val="0"/>
              </a:spcAft>
              <a:buNone/>
            </a:pPr>
            <a:endParaRPr sz="1600" b="1" u="sng">
              <a:solidFill>
                <a:schemeClr val="hlink"/>
              </a:solidFill>
              <a:latin typeface="Arial"/>
              <a:ea typeface="Arial"/>
              <a:cs typeface="Arial"/>
              <a:sym typeface="Arial"/>
            </a:endParaRPr>
          </a:p>
          <a:p>
            <a:pPr marL="0" lvl="0" indent="0" algn="l" rtl="0">
              <a:spcBef>
                <a:spcPts val="0"/>
              </a:spcBef>
              <a:spcAft>
                <a:spcPts val="1600"/>
              </a:spcAft>
              <a:buNone/>
            </a:pPr>
            <a:endParaRPr/>
          </a:p>
        </p:txBody>
      </p:sp>
      <p:sp>
        <p:nvSpPr>
          <p:cNvPr id="75" name="Google Shape;75;p14"/>
          <p:cNvSpPr txBox="1"/>
          <p:nvPr/>
        </p:nvSpPr>
        <p:spPr>
          <a:xfrm>
            <a:off x="1825300" y="3733775"/>
            <a:ext cx="5668800" cy="1044000"/>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0000"/>
              </a:solidFill>
              <a:effectLst/>
              <a:uLnTx/>
              <a:uFillTx/>
              <a:latin typeface="Open Sans"/>
              <a:ea typeface="Open Sans"/>
              <a:cs typeface="Open Sans"/>
              <a:sym typeface="Open San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5"/>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Clr>
                <a:srgbClr val="000000"/>
              </a:buClr>
              <a:buSzPts val="1600"/>
              <a:buFont typeface="Arial"/>
              <a:buChar char="●"/>
            </a:pPr>
            <a:r>
              <a:rPr lang="en" sz="1600">
                <a:solidFill>
                  <a:srgbClr val="000000"/>
                </a:solidFill>
                <a:latin typeface="Arial"/>
                <a:ea typeface="Arial"/>
                <a:cs typeface="Arial"/>
                <a:sym typeface="Arial"/>
              </a:rPr>
              <a:t>Created our Executive Summary and Plan for this year and future years</a:t>
            </a:r>
            <a:endParaRPr sz="1600">
              <a:solidFill>
                <a:srgbClr val="000000"/>
              </a:solidFill>
              <a:latin typeface="Arial"/>
              <a:ea typeface="Arial"/>
              <a:cs typeface="Arial"/>
              <a:sym typeface="Arial"/>
            </a:endParaRPr>
          </a:p>
          <a:p>
            <a:pPr marL="457200" lvl="0" indent="-330200" algn="l" rtl="0">
              <a:spcBef>
                <a:spcPts val="0"/>
              </a:spcBef>
              <a:spcAft>
                <a:spcPts val="0"/>
              </a:spcAft>
              <a:buClr>
                <a:srgbClr val="000000"/>
              </a:buClr>
              <a:buSzPts val="1600"/>
              <a:buFont typeface="Arial"/>
              <a:buChar char="●"/>
            </a:pPr>
            <a:r>
              <a:rPr lang="en" sz="1600">
                <a:solidFill>
                  <a:srgbClr val="000000"/>
                </a:solidFill>
                <a:latin typeface="Arial"/>
                <a:ea typeface="Arial"/>
                <a:cs typeface="Arial"/>
                <a:sym typeface="Arial"/>
              </a:rPr>
              <a:t>Created flyers for sponsor enticement</a:t>
            </a:r>
            <a:endParaRPr sz="1600">
              <a:solidFill>
                <a:srgbClr val="000000"/>
              </a:solidFill>
              <a:latin typeface="Arial"/>
              <a:ea typeface="Arial"/>
              <a:cs typeface="Arial"/>
              <a:sym typeface="Arial"/>
            </a:endParaRPr>
          </a:p>
          <a:p>
            <a:pPr marL="457200" lvl="0" indent="-330200" algn="l" rtl="0">
              <a:spcBef>
                <a:spcPts val="0"/>
              </a:spcBef>
              <a:spcAft>
                <a:spcPts val="0"/>
              </a:spcAft>
              <a:buClr>
                <a:srgbClr val="000000"/>
              </a:buClr>
              <a:buSzPts val="1600"/>
              <a:buFont typeface="Arial"/>
              <a:buChar char="●"/>
            </a:pPr>
            <a:r>
              <a:rPr lang="en" sz="1600">
                <a:solidFill>
                  <a:srgbClr val="000000"/>
                </a:solidFill>
                <a:latin typeface="Arial"/>
                <a:ea typeface="Arial"/>
                <a:cs typeface="Arial"/>
                <a:sym typeface="Arial"/>
              </a:rPr>
              <a:t>Updated our online profiles for donor transparency and confidence - Guidestar Platinum, Charity Navigator</a:t>
            </a:r>
            <a:endParaRPr sz="1600">
              <a:solidFill>
                <a:srgbClr val="000000"/>
              </a:solidFill>
              <a:latin typeface="Arial"/>
              <a:ea typeface="Arial"/>
              <a:cs typeface="Arial"/>
              <a:sym typeface="Arial"/>
            </a:endParaRPr>
          </a:p>
          <a:p>
            <a:pPr marL="457200" lvl="0" indent="-330200" algn="l" rtl="0">
              <a:spcBef>
                <a:spcPts val="0"/>
              </a:spcBef>
              <a:spcAft>
                <a:spcPts val="0"/>
              </a:spcAft>
              <a:buClr>
                <a:srgbClr val="000000"/>
              </a:buClr>
              <a:buSzPts val="1600"/>
              <a:buFont typeface="Arial"/>
              <a:buChar char="●"/>
            </a:pPr>
            <a:r>
              <a:rPr lang="en" sz="1600">
                <a:solidFill>
                  <a:srgbClr val="000000"/>
                </a:solidFill>
                <a:latin typeface="Arial"/>
                <a:ea typeface="Arial"/>
                <a:cs typeface="Arial"/>
                <a:sym typeface="Arial"/>
              </a:rPr>
              <a:t>Successful Giving </a:t>
            </a:r>
            <a:r>
              <a:rPr lang="en" sz="1600" i="1">
                <a:solidFill>
                  <a:srgbClr val="000000"/>
                </a:solidFill>
                <a:latin typeface="Arial"/>
                <a:ea typeface="Arial"/>
                <a:cs typeface="Arial"/>
                <a:sym typeface="Arial"/>
              </a:rPr>
              <a:t>Trails</a:t>
            </a:r>
            <a:r>
              <a:rPr lang="en" sz="1600">
                <a:solidFill>
                  <a:srgbClr val="000000"/>
                </a:solidFill>
                <a:latin typeface="Arial"/>
                <a:ea typeface="Arial"/>
                <a:cs typeface="Arial"/>
                <a:sym typeface="Arial"/>
              </a:rPr>
              <a:t>Day campaign - thank you!</a:t>
            </a:r>
            <a:endParaRPr sz="1600">
              <a:solidFill>
                <a:srgbClr val="000000"/>
              </a:solidFill>
              <a:latin typeface="Arial"/>
              <a:ea typeface="Arial"/>
              <a:cs typeface="Arial"/>
              <a:sym typeface="Arial"/>
            </a:endParaRPr>
          </a:p>
          <a:p>
            <a:pPr marL="457200" lvl="0" indent="-330200" algn="l" rtl="0">
              <a:spcBef>
                <a:spcPts val="0"/>
              </a:spcBef>
              <a:spcAft>
                <a:spcPts val="0"/>
              </a:spcAft>
              <a:buClr>
                <a:srgbClr val="000000"/>
              </a:buClr>
              <a:buSzPts val="1600"/>
              <a:buFont typeface="Arial"/>
              <a:buChar char="●"/>
            </a:pPr>
            <a:r>
              <a:rPr lang="en" sz="1600">
                <a:solidFill>
                  <a:srgbClr val="000000"/>
                </a:solidFill>
                <a:latin typeface="Arial"/>
                <a:ea typeface="Arial"/>
                <a:cs typeface="Arial"/>
                <a:sym typeface="Arial"/>
              </a:rPr>
              <a:t>Visibility in BCHA Monthly Updates with Fundraising banner and articles highlighting the need for funding</a:t>
            </a:r>
            <a:endParaRPr sz="1600">
              <a:solidFill>
                <a:srgbClr val="000000"/>
              </a:solidFill>
              <a:latin typeface="Arial"/>
              <a:ea typeface="Arial"/>
              <a:cs typeface="Arial"/>
              <a:sym typeface="Arial"/>
            </a:endParaRPr>
          </a:p>
          <a:p>
            <a:pPr marL="457200" lvl="0" indent="-330200" algn="l" rtl="0">
              <a:spcBef>
                <a:spcPts val="0"/>
              </a:spcBef>
              <a:spcAft>
                <a:spcPts val="0"/>
              </a:spcAft>
              <a:buClr>
                <a:srgbClr val="000000"/>
              </a:buClr>
              <a:buSzPts val="1600"/>
              <a:buFont typeface="Arial"/>
              <a:buChar char="●"/>
            </a:pPr>
            <a:r>
              <a:rPr lang="en" sz="1600">
                <a:solidFill>
                  <a:srgbClr val="000000"/>
                </a:solidFill>
                <a:latin typeface="Arial"/>
                <a:ea typeface="Arial"/>
                <a:cs typeface="Arial"/>
                <a:sym typeface="Arial"/>
              </a:rPr>
              <a:t>Regularly scheduled fundraising committee calls - again, thank you!</a:t>
            </a:r>
            <a:endParaRPr sz="1600">
              <a:solidFill>
                <a:srgbClr val="000000"/>
              </a:solidFill>
              <a:latin typeface="Arial"/>
              <a:ea typeface="Arial"/>
              <a:cs typeface="Arial"/>
              <a:sym typeface="Arial"/>
            </a:endParaRPr>
          </a:p>
          <a:p>
            <a:pPr marL="457200" lvl="0" indent="-330200" algn="l" rtl="0">
              <a:spcBef>
                <a:spcPts val="0"/>
              </a:spcBef>
              <a:spcAft>
                <a:spcPts val="0"/>
              </a:spcAft>
              <a:buClr>
                <a:srgbClr val="000000"/>
              </a:buClr>
              <a:buSzPts val="1600"/>
              <a:buFont typeface="Arial"/>
              <a:buChar char="●"/>
            </a:pPr>
            <a:r>
              <a:rPr lang="en" sz="1600">
                <a:solidFill>
                  <a:srgbClr val="000000"/>
                </a:solidFill>
                <a:latin typeface="Arial"/>
                <a:ea typeface="Arial"/>
                <a:cs typeface="Arial"/>
                <a:sym typeface="Arial"/>
              </a:rPr>
              <a:t>Reached out ~15 corporate sponsor potentials - on several wait and see lists</a:t>
            </a:r>
            <a:endParaRPr sz="1600">
              <a:solidFill>
                <a:srgbClr val="000000"/>
              </a:solidFill>
              <a:latin typeface="Arial"/>
              <a:ea typeface="Arial"/>
              <a:cs typeface="Arial"/>
              <a:sym typeface="Arial"/>
            </a:endParaRPr>
          </a:p>
          <a:p>
            <a:pPr marL="457200" lvl="0" indent="-330200" algn="l" rtl="0">
              <a:spcBef>
                <a:spcPts val="0"/>
              </a:spcBef>
              <a:spcAft>
                <a:spcPts val="0"/>
              </a:spcAft>
              <a:buClr>
                <a:srgbClr val="000000"/>
              </a:buClr>
              <a:buSzPts val="1600"/>
              <a:buFont typeface="Arial"/>
              <a:buChar char="●"/>
            </a:pPr>
            <a:r>
              <a:rPr lang="en" sz="1600">
                <a:solidFill>
                  <a:srgbClr val="000000"/>
                </a:solidFill>
                <a:latin typeface="Arial"/>
                <a:ea typeface="Arial"/>
                <a:cs typeface="Arial"/>
                <a:sym typeface="Arial"/>
              </a:rPr>
              <a:t>Started the hunt for grants specific to saw, advertising and education</a:t>
            </a:r>
            <a:endParaRPr sz="1600">
              <a:solidFill>
                <a:srgbClr val="000000"/>
              </a:solidFill>
              <a:latin typeface="Arial"/>
              <a:ea typeface="Arial"/>
              <a:cs typeface="Arial"/>
              <a:sym typeface="Arial"/>
            </a:endParaRPr>
          </a:p>
          <a:p>
            <a:pPr marL="457200" lvl="0" indent="-330200" algn="l" rtl="0">
              <a:spcBef>
                <a:spcPts val="0"/>
              </a:spcBef>
              <a:spcAft>
                <a:spcPts val="0"/>
              </a:spcAft>
              <a:buClr>
                <a:srgbClr val="000000"/>
              </a:buClr>
              <a:buSzPts val="1600"/>
              <a:buFont typeface="Arial"/>
              <a:buChar char="●"/>
            </a:pPr>
            <a:r>
              <a:rPr lang="en" sz="1600">
                <a:solidFill>
                  <a:srgbClr val="000000"/>
                </a:solidFill>
                <a:latin typeface="Arial"/>
                <a:ea typeface="Arial"/>
                <a:cs typeface="Arial"/>
                <a:sym typeface="Arial"/>
              </a:rPr>
              <a:t>Reignited Legacy</a:t>
            </a:r>
            <a:endParaRPr sz="1600">
              <a:solidFill>
                <a:srgbClr val="000000"/>
              </a:solidFill>
              <a:latin typeface="Arial"/>
              <a:ea typeface="Arial"/>
              <a:cs typeface="Arial"/>
              <a:sym typeface="Arial"/>
            </a:endParaRPr>
          </a:p>
          <a:p>
            <a:pPr marL="457200" lvl="0" indent="0" algn="l" rtl="0">
              <a:spcBef>
                <a:spcPts val="0"/>
              </a:spcBef>
              <a:spcAft>
                <a:spcPts val="0"/>
              </a:spcAft>
              <a:buNone/>
            </a:pPr>
            <a:endParaRPr sz="1200" u="sng">
              <a:solidFill>
                <a:schemeClr val="accent5"/>
              </a:solidFill>
              <a:latin typeface="Arial"/>
              <a:ea typeface="Arial"/>
              <a:cs typeface="Arial"/>
              <a:sym typeface="Arial"/>
            </a:endParaRPr>
          </a:p>
          <a:p>
            <a:pPr marL="0" lvl="0" indent="0" algn="ctr" rtl="0">
              <a:spcBef>
                <a:spcPts val="0"/>
              </a:spcBef>
              <a:spcAft>
                <a:spcPts val="1600"/>
              </a:spcAft>
              <a:buNone/>
            </a:pPr>
            <a:endParaRPr/>
          </a:p>
        </p:txBody>
      </p:sp>
      <p:sp>
        <p:nvSpPr>
          <p:cNvPr id="81" name="Google Shape;81;p15"/>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Accomplishments</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6"/>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457200" lvl="0" indent="-342900" algn="l" rtl="0">
              <a:lnSpc>
                <a:spcPct val="100000"/>
              </a:lnSpc>
              <a:spcBef>
                <a:spcPts val="1200"/>
              </a:spcBef>
              <a:spcAft>
                <a:spcPts val="0"/>
              </a:spcAft>
              <a:buClr>
                <a:srgbClr val="000000"/>
              </a:buClr>
              <a:buSzPts val="1800"/>
              <a:buFont typeface="Arial"/>
              <a:buChar char="●"/>
            </a:pPr>
            <a:r>
              <a:rPr lang="en">
                <a:solidFill>
                  <a:srgbClr val="000000"/>
                </a:solidFill>
                <a:latin typeface="Arial"/>
                <a:ea typeface="Arial"/>
                <a:cs typeface="Arial"/>
                <a:sym typeface="Arial"/>
              </a:rPr>
              <a:t>Corporate Sponsor pursuit</a:t>
            </a:r>
            <a:endParaRPr>
              <a:solidFill>
                <a:srgbClr val="000000"/>
              </a:solidFill>
              <a:latin typeface="Arial"/>
              <a:ea typeface="Arial"/>
              <a:cs typeface="Arial"/>
              <a:sym typeface="Arial"/>
            </a:endParaRPr>
          </a:p>
          <a:p>
            <a:pPr marL="457200" lvl="0" indent="-342900" algn="l" rtl="0">
              <a:lnSpc>
                <a:spcPct val="100000"/>
              </a:lnSpc>
              <a:spcBef>
                <a:spcPts val="0"/>
              </a:spcBef>
              <a:spcAft>
                <a:spcPts val="0"/>
              </a:spcAft>
              <a:buClr>
                <a:srgbClr val="000000"/>
              </a:buClr>
              <a:buSzPts val="1800"/>
              <a:buFont typeface="Arial"/>
              <a:buChar char="●"/>
            </a:pPr>
            <a:r>
              <a:rPr lang="en">
                <a:solidFill>
                  <a:srgbClr val="000000"/>
                </a:solidFill>
                <a:latin typeface="Arial"/>
                <a:ea typeface="Arial"/>
                <a:cs typeface="Arial"/>
                <a:sym typeface="Arial"/>
              </a:rPr>
              <a:t>Grant writing pursuit </a:t>
            </a:r>
            <a:endParaRPr>
              <a:solidFill>
                <a:srgbClr val="000000"/>
              </a:solidFill>
              <a:latin typeface="Arial"/>
              <a:ea typeface="Arial"/>
              <a:cs typeface="Arial"/>
              <a:sym typeface="Arial"/>
            </a:endParaRPr>
          </a:p>
          <a:p>
            <a:pPr marL="457200" lvl="0" indent="-342900" algn="l" rtl="0">
              <a:lnSpc>
                <a:spcPct val="100000"/>
              </a:lnSpc>
              <a:spcBef>
                <a:spcPts val="0"/>
              </a:spcBef>
              <a:spcAft>
                <a:spcPts val="0"/>
              </a:spcAft>
              <a:buClr>
                <a:srgbClr val="000000"/>
              </a:buClr>
              <a:buSzPts val="1800"/>
              <a:buFont typeface="Arial"/>
              <a:buChar char="●"/>
            </a:pPr>
            <a:r>
              <a:rPr lang="en">
                <a:solidFill>
                  <a:srgbClr val="000000"/>
                </a:solidFill>
                <a:latin typeface="Arial"/>
                <a:ea typeface="Arial"/>
                <a:cs typeface="Arial"/>
                <a:sym typeface="Arial"/>
              </a:rPr>
              <a:t>Tap into some federal funding channels learned about through Hike The Hill</a:t>
            </a:r>
            <a:endParaRPr>
              <a:solidFill>
                <a:srgbClr val="000000"/>
              </a:solidFill>
              <a:latin typeface="Arial"/>
              <a:ea typeface="Arial"/>
              <a:cs typeface="Arial"/>
              <a:sym typeface="Arial"/>
            </a:endParaRPr>
          </a:p>
          <a:p>
            <a:pPr marL="457200" lvl="0" indent="-342900" algn="l" rtl="0">
              <a:lnSpc>
                <a:spcPct val="100000"/>
              </a:lnSpc>
              <a:spcBef>
                <a:spcPts val="0"/>
              </a:spcBef>
              <a:spcAft>
                <a:spcPts val="0"/>
              </a:spcAft>
              <a:buClr>
                <a:srgbClr val="000000"/>
              </a:buClr>
              <a:buSzPts val="1800"/>
              <a:buFont typeface="Arial"/>
              <a:buChar char="●"/>
            </a:pPr>
            <a:r>
              <a:rPr lang="en">
                <a:solidFill>
                  <a:srgbClr val="000000"/>
                </a:solidFill>
                <a:latin typeface="Arial"/>
                <a:ea typeface="Arial"/>
                <a:cs typeface="Arial"/>
                <a:sym typeface="Arial"/>
              </a:rPr>
              <a:t>Implement and follow through with communication and Executive Summary plan</a:t>
            </a:r>
            <a:endParaRPr>
              <a:solidFill>
                <a:srgbClr val="000000"/>
              </a:solidFill>
              <a:latin typeface="Arial"/>
              <a:ea typeface="Arial"/>
              <a:cs typeface="Arial"/>
              <a:sym typeface="Arial"/>
            </a:endParaRPr>
          </a:p>
          <a:p>
            <a:pPr marL="457200" lvl="0" indent="-342900" algn="l" rtl="0">
              <a:lnSpc>
                <a:spcPct val="100000"/>
              </a:lnSpc>
              <a:spcBef>
                <a:spcPts val="0"/>
              </a:spcBef>
              <a:spcAft>
                <a:spcPts val="0"/>
              </a:spcAft>
              <a:buClr>
                <a:srgbClr val="000000"/>
              </a:buClr>
              <a:buSzPts val="1800"/>
              <a:buFont typeface="Arial"/>
              <a:buChar char="●"/>
            </a:pPr>
            <a:r>
              <a:rPr lang="en">
                <a:solidFill>
                  <a:srgbClr val="000000"/>
                </a:solidFill>
                <a:latin typeface="Arial"/>
                <a:ea typeface="Arial"/>
                <a:cs typeface="Arial"/>
                <a:sym typeface="Arial"/>
              </a:rPr>
              <a:t>Recruiting new national directors and others to help with ideas and funding follow through</a:t>
            </a:r>
            <a:endParaRPr>
              <a:solidFill>
                <a:srgbClr val="000000"/>
              </a:solidFill>
              <a:latin typeface="Arial"/>
              <a:ea typeface="Arial"/>
              <a:cs typeface="Arial"/>
              <a:sym typeface="Arial"/>
            </a:endParaRPr>
          </a:p>
          <a:p>
            <a:pPr marL="457200" lvl="0" indent="-342900" algn="l" rtl="0">
              <a:lnSpc>
                <a:spcPct val="100000"/>
              </a:lnSpc>
              <a:spcBef>
                <a:spcPts val="0"/>
              </a:spcBef>
              <a:spcAft>
                <a:spcPts val="0"/>
              </a:spcAft>
              <a:buClr>
                <a:srgbClr val="000000"/>
              </a:buClr>
              <a:buSzPts val="1800"/>
              <a:buFont typeface="Arial"/>
              <a:buChar char="●"/>
            </a:pPr>
            <a:r>
              <a:rPr lang="en">
                <a:solidFill>
                  <a:srgbClr val="000000"/>
                </a:solidFill>
                <a:latin typeface="Arial"/>
                <a:ea typeface="Arial"/>
                <a:cs typeface="Arial"/>
                <a:sym typeface="Arial"/>
              </a:rPr>
              <a:t>Continue to monitor investments for Legacy funds for the future of BCHA </a:t>
            </a:r>
            <a:endParaRPr>
              <a:solidFill>
                <a:srgbClr val="000000"/>
              </a:solidFill>
              <a:latin typeface="Arial"/>
              <a:ea typeface="Arial"/>
              <a:cs typeface="Arial"/>
              <a:sym typeface="Arial"/>
            </a:endParaRPr>
          </a:p>
          <a:p>
            <a:pPr marL="457200" lvl="0" indent="-342900" algn="l" rtl="0">
              <a:lnSpc>
                <a:spcPct val="100000"/>
              </a:lnSpc>
              <a:spcBef>
                <a:spcPts val="0"/>
              </a:spcBef>
              <a:spcAft>
                <a:spcPts val="0"/>
              </a:spcAft>
              <a:buClr>
                <a:srgbClr val="000000"/>
              </a:buClr>
              <a:buSzPts val="1800"/>
              <a:buFont typeface="Arial"/>
              <a:buChar char="●"/>
            </a:pPr>
            <a:r>
              <a:rPr lang="en">
                <a:solidFill>
                  <a:srgbClr val="000000"/>
                </a:solidFill>
                <a:latin typeface="Arial"/>
                <a:ea typeface="Arial"/>
                <a:cs typeface="Arial"/>
                <a:sym typeface="Arial"/>
              </a:rPr>
              <a:t>Continue with information published in BCHA Monthly Update</a:t>
            </a:r>
            <a:endParaRPr>
              <a:solidFill>
                <a:srgbClr val="000000"/>
              </a:solidFill>
              <a:latin typeface="Arial"/>
              <a:ea typeface="Arial"/>
              <a:cs typeface="Arial"/>
              <a:sym typeface="Arial"/>
            </a:endParaRPr>
          </a:p>
          <a:p>
            <a:pPr marL="457200" lvl="0" indent="-342900" algn="l" rtl="0">
              <a:lnSpc>
                <a:spcPct val="100000"/>
              </a:lnSpc>
              <a:spcBef>
                <a:spcPts val="0"/>
              </a:spcBef>
              <a:spcAft>
                <a:spcPts val="0"/>
              </a:spcAft>
              <a:buClr>
                <a:srgbClr val="000000"/>
              </a:buClr>
              <a:buSzPts val="1800"/>
              <a:buFont typeface="Arial"/>
              <a:buChar char="●"/>
            </a:pPr>
            <a:r>
              <a:rPr lang="en">
                <a:solidFill>
                  <a:srgbClr val="000000"/>
                </a:solidFill>
                <a:latin typeface="Arial"/>
                <a:ea typeface="Arial"/>
                <a:cs typeface="Arial"/>
                <a:sym typeface="Arial"/>
              </a:rPr>
              <a:t>Make sure our chair letters are timed and subject oriented for maximum donations</a:t>
            </a:r>
            <a:endParaRPr>
              <a:solidFill>
                <a:srgbClr val="000000"/>
              </a:solidFill>
              <a:latin typeface="Arial"/>
              <a:ea typeface="Arial"/>
              <a:cs typeface="Arial"/>
              <a:sym typeface="Arial"/>
            </a:endParaRPr>
          </a:p>
        </p:txBody>
      </p:sp>
      <p:sp>
        <p:nvSpPr>
          <p:cNvPr id="87" name="Google Shape;87;p16"/>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Goals for 2026-’27</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7"/>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WE NEED YOU</a:t>
            </a:r>
            <a:endParaRPr/>
          </a:p>
        </p:txBody>
      </p:sp>
      <p:sp>
        <p:nvSpPr>
          <p:cNvPr id="93" name="Google Shape;93;p17"/>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a:t>SEEKING COMMITTEE MEMBERS</a:t>
            </a:r>
            <a:endParaRPr b="1"/>
          </a:p>
          <a:p>
            <a:pPr marL="457200" lvl="0" indent="-342900" algn="l" rtl="0">
              <a:spcBef>
                <a:spcPts val="1600"/>
              </a:spcBef>
              <a:spcAft>
                <a:spcPts val="0"/>
              </a:spcAft>
              <a:buSzPts val="1800"/>
              <a:buChar char="★"/>
            </a:pPr>
            <a:r>
              <a:rPr lang="en"/>
              <a:t>PAY IS GREAT</a:t>
            </a:r>
            <a:endParaRPr/>
          </a:p>
          <a:p>
            <a:pPr marL="457200" lvl="0" indent="-342900" algn="l" rtl="0">
              <a:spcBef>
                <a:spcPts val="0"/>
              </a:spcBef>
              <a:spcAft>
                <a:spcPts val="0"/>
              </a:spcAft>
              <a:buSzPts val="1800"/>
              <a:buChar char="★"/>
            </a:pPr>
            <a:r>
              <a:rPr lang="en"/>
              <a:t>BENEFITS ARE PHENOMENAL</a:t>
            </a:r>
            <a:endParaRPr/>
          </a:p>
          <a:p>
            <a:pPr marL="457200" lvl="0" indent="-342900" algn="l" rtl="0">
              <a:spcBef>
                <a:spcPts val="0"/>
              </a:spcBef>
              <a:spcAft>
                <a:spcPts val="0"/>
              </a:spcAft>
              <a:buSzPts val="1800"/>
              <a:buChar char="★"/>
            </a:pPr>
            <a:r>
              <a:rPr lang="en"/>
              <a:t>THERE IS NO SHORTAGE OF GRATITUDE AND ACCOLADES</a:t>
            </a:r>
            <a:endParaRPr/>
          </a:p>
          <a:p>
            <a:pPr marL="457200" lvl="0" indent="-342900" algn="l" rtl="0">
              <a:spcBef>
                <a:spcPts val="0"/>
              </a:spcBef>
              <a:spcAft>
                <a:spcPts val="0"/>
              </a:spcAft>
              <a:buSzPts val="1800"/>
              <a:buChar char="★"/>
            </a:pPr>
            <a:r>
              <a:rPr lang="en"/>
              <a:t>Meet us this evening in the atrium to educate us on what we should be doing!</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18"/>
          <p:cNvSpPr/>
          <p:nvPr/>
        </p:nvSpPr>
        <p:spPr>
          <a:xfrm>
            <a:off x="0" y="0"/>
            <a:ext cx="9144000" cy="5143500"/>
          </a:xfrm>
          <a:prstGeom prst="rect">
            <a:avLst/>
          </a:prstGeom>
          <a:solidFill>
            <a:schemeClr val="lt1"/>
          </a:solidFill>
          <a:ln>
            <a:noFill/>
          </a:ln>
        </p:spPr>
        <p:txBody>
          <a:bodyPr spcFirstLastPara="1" wrap="square" lIns="68569" tIns="34275" rIns="68569" bIns="34275" anchor="ctr" anchorCtr="0">
            <a:noAutofit/>
          </a:bodyPr>
          <a:lstStyle/>
          <a:p>
            <a:pPr algn="ctr" defTabSz="685800">
              <a:buSzPts val="1800"/>
            </a:pPr>
            <a:endParaRPr sz="1350">
              <a:solidFill>
                <a:srgbClr val="FFFFFF"/>
              </a:solidFill>
              <a:latin typeface="Calibri"/>
              <a:ea typeface="Calibri"/>
              <a:cs typeface="Calibri"/>
              <a:sym typeface="Calibri"/>
            </a:endParaRPr>
          </a:p>
        </p:txBody>
      </p:sp>
      <p:sp>
        <p:nvSpPr>
          <p:cNvPr id="169" name="Google Shape;169;p18"/>
          <p:cNvSpPr/>
          <p:nvPr/>
        </p:nvSpPr>
        <p:spPr>
          <a:xfrm rot="10800000" flipH="1">
            <a:off x="0" y="-359"/>
            <a:ext cx="5065739" cy="5143859"/>
          </a:xfrm>
          <a:custGeom>
            <a:avLst/>
            <a:gdLst/>
            <a:ahLst/>
            <a:cxnLst/>
            <a:rect l="l" t="t" r="r" b="b"/>
            <a:pathLst>
              <a:path w="6754318" h="6858478" extrusionOk="0">
                <a:moveTo>
                  <a:pt x="0" y="6858478"/>
                </a:moveTo>
                <a:lnTo>
                  <a:pt x="6754318" y="6858478"/>
                </a:lnTo>
                <a:lnTo>
                  <a:pt x="3577943" y="0"/>
                </a:lnTo>
                <a:lnTo>
                  <a:pt x="3572366" y="0"/>
                </a:lnTo>
                <a:lnTo>
                  <a:pt x="2506138" y="0"/>
                </a:lnTo>
                <a:lnTo>
                  <a:pt x="0" y="0"/>
                </a:lnTo>
                <a:close/>
              </a:path>
            </a:pathLst>
          </a:custGeom>
          <a:solidFill>
            <a:srgbClr val="262626">
              <a:alpha val="69411"/>
            </a:srgbClr>
          </a:solidFill>
          <a:ln>
            <a:noFill/>
          </a:ln>
        </p:spPr>
        <p:txBody>
          <a:bodyPr spcFirstLastPara="1" wrap="square" lIns="68569" tIns="34275" rIns="68569" bIns="34275" anchor="ctr" anchorCtr="0">
            <a:noAutofit/>
          </a:bodyPr>
          <a:lstStyle/>
          <a:p>
            <a:pPr algn="ctr" defTabSz="685800">
              <a:buClr>
                <a:srgbClr val="FFFFFF"/>
              </a:buClr>
              <a:buSzPts val="1800"/>
            </a:pPr>
            <a:endParaRPr sz="1350">
              <a:solidFill>
                <a:srgbClr val="FFFFFF"/>
              </a:solidFill>
              <a:latin typeface="Calibri"/>
              <a:ea typeface="Calibri"/>
              <a:cs typeface="Calibri"/>
              <a:sym typeface="Calibri"/>
            </a:endParaRPr>
          </a:p>
        </p:txBody>
      </p:sp>
      <p:sp>
        <p:nvSpPr>
          <p:cNvPr id="170" name="Google Shape;170;p18"/>
          <p:cNvSpPr/>
          <p:nvPr/>
        </p:nvSpPr>
        <p:spPr>
          <a:xfrm rot="10800000" flipH="1">
            <a:off x="1" y="-359"/>
            <a:ext cx="4465335" cy="5143859"/>
          </a:xfrm>
          <a:custGeom>
            <a:avLst/>
            <a:gdLst/>
            <a:ahLst/>
            <a:cxnLst/>
            <a:rect l="l" t="t" r="r" b="b"/>
            <a:pathLst>
              <a:path w="5953780" h="6858478" extrusionOk="0">
                <a:moveTo>
                  <a:pt x="0" y="6858478"/>
                </a:moveTo>
                <a:lnTo>
                  <a:pt x="5953780" y="6858478"/>
                </a:lnTo>
                <a:lnTo>
                  <a:pt x="2777405" y="0"/>
                </a:lnTo>
                <a:lnTo>
                  <a:pt x="2771828" y="0"/>
                </a:lnTo>
                <a:lnTo>
                  <a:pt x="1705600" y="0"/>
                </a:lnTo>
                <a:lnTo>
                  <a:pt x="0" y="0"/>
                </a:lnTo>
                <a:close/>
              </a:path>
            </a:pathLst>
          </a:custGeom>
          <a:solidFill>
            <a:srgbClr val="262626"/>
          </a:solidFill>
          <a:ln>
            <a:noFill/>
          </a:ln>
        </p:spPr>
        <p:txBody>
          <a:bodyPr spcFirstLastPara="1" wrap="square" lIns="68569" tIns="34275" rIns="68569" bIns="34275" anchor="ctr" anchorCtr="0">
            <a:noAutofit/>
          </a:bodyPr>
          <a:lstStyle/>
          <a:p>
            <a:pPr algn="ctr" defTabSz="685800">
              <a:buClr>
                <a:srgbClr val="FFFFFF"/>
              </a:buClr>
              <a:buSzPts val="1800"/>
            </a:pPr>
            <a:endParaRPr sz="1350">
              <a:solidFill>
                <a:srgbClr val="FFFFFF"/>
              </a:solidFill>
              <a:latin typeface="Calibri"/>
              <a:ea typeface="Calibri"/>
              <a:cs typeface="Calibri"/>
              <a:sym typeface="Calibri"/>
            </a:endParaRPr>
          </a:p>
        </p:txBody>
      </p:sp>
      <p:sp>
        <p:nvSpPr>
          <p:cNvPr id="171" name="Google Shape;171;p18"/>
          <p:cNvSpPr txBox="1">
            <a:spLocks noGrp="1"/>
          </p:cNvSpPr>
          <p:nvPr>
            <p:ph type="ctrTitle"/>
          </p:nvPr>
        </p:nvSpPr>
        <p:spPr>
          <a:xfrm>
            <a:off x="603504" y="253746"/>
            <a:ext cx="2907792" cy="1687068"/>
          </a:xfrm>
          <a:prstGeom prst="rect">
            <a:avLst/>
          </a:prstGeom>
          <a:noFill/>
          <a:ln>
            <a:noFill/>
          </a:ln>
        </p:spPr>
        <p:txBody>
          <a:bodyPr spcFirstLastPara="1" wrap="square" lIns="68569" tIns="34275" rIns="68569" bIns="34275" anchor="b" anchorCtr="0">
            <a:normAutofit fontScale="90000"/>
          </a:bodyPr>
          <a:lstStyle/>
          <a:p>
            <a:pPr>
              <a:lnSpc>
                <a:spcPct val="90000"/>
              </a:lnSpc>
              <a:buClr>
                <a:schemeClr val="lt1"/>
              </a:buClr>
              <a:buSzPct val="111111"/>
            </a:pPr>
            <a:r>
              <a:rPr lang="en-US" sz="3450" dirty="0">
                <a:solidFill>
                  <a:schemeClr val="lt1"/>
                </a:solidFill>
                <a:latin typeface="Calibri"/>
                <a:ea typeface="Calibri"/>
                <a:cs typeface="Calibri"/>
                <a:sym typeface="Calibri"/>
              </a:rPr>
              <a:t>2026 National Marketing and Media Report</a:t>
            </a:r>
            <a:r>
              <a:rPr lang="en-US" sz="3450" dirty="0">
                <a:latin typeface="Calibri"/>
                <a:ea typeface="Calibri"/>
                <a:cs typeface="Calibri"/>
                <a:sym typeface="Calibri"/>
              </a:rPr>
              <a:t>		</a:t>
            </a:r>
            <a:endParaRPr dirty="0"/>
          </a:p>
        </p:txBody>
      </p:sp>
      <p:pic>
        <p:nvPicPr>
          <p:cNvPr id="172" name="Google Shape;172;p18"/>
          <p:cNvPicPr preferRelativeResize="0"/>
          <p:nvPr/>
        </p:nvPicPr>
        <p:blipFill rotWithShape="1">
          <a:blip r:embed="rId3">
            <a:alphaModFix/>
          </a:blip>
          <a:srcRect l="4655" r="3016" b="-1"/>
          <a:stretch/>
        </p:blipFill>
        <p:spPr>
          <a:xfrm>
            <a:off x="4571026" y="2366807"/>
            <a:ext cx="4170894" cy="2360429"/>
          </a:xfrm>
          <a:prstGeom prst="rect">
            <a:avLst/>
          </a:prstGeom>
          <a:noFill/>
          <a:ln>
            <a:noFill/>
          </a:ln>
        </p:spPr>
      </p:pic>
      <p:sp>
        <p:nvSpPr>
          <p:cNvPr id="173" name="Google Shape;173;p18"/>
          <p:cNvSpPr txBox="1"/>
          <p:nvPr/>
        </p:nvSpPr>
        <p:spPr>
          <a:xfrm>
            <a:off x="5424713" y="362851"/>
            <a:ext cx="3317175" cy="900224"/>
          </a:xfrm>
          <a:prstGeom prst="rect">
            <a:avLst/>
          </a:prstGeom>
          <a:noFill/>
          <a:ln>
            <a:noFill/>
          </a:ln>
        </p:spPr>
        <p:txBody>
          <a:bodyPr spcFirstLastPara="1" wrap="square" lIns="68569" tIns="68569" rIns="68569" bIns="68569" anchor="t" anchorCtr="0">
            <a:spAutoFit/>
          </a:bodyPr>
          <a:lstStyle/>
          <a:p>
            <a:pPr defTabSz="685800">
              <a:buSzPts val="3300"/>
            </a:pPr>
            <a:r>
              <a:rPr lang="en-US" sz="2475" dirty="0">
                <a:latin typeface="Calibri"/>
                <a:ea typeface="Calibri"/>
                <a:cs typeface="Calibri"/>
                <a:sym typeface="Calibri"/>
              </a:rPr>
              <a:t>Kansas City, MO</a:t>
            </a:r>
            <a:endParaRPr sz="2475" dirty="0">
              <a:latin typeface="Calibri"/>
              <a:ea typeface="Calibri"/>
              <a:cs typeface="Calibri"/>
              <a:sym typeface="Calibri"/>
            </a:endParaRPr>
          </a:p>
          <a:p>
            <a:pPr defTabSz="685800">
              <a:buSzPts val="3300"/>
            </a:pPr>
            <a:r>
              <a:rPr lang="en-US" sz="2475" dirty="0">
                <a:latin typeface="Calibri"/>
                <a:ea typeface="Calibri"/>
                <a:cs typeface="Calibri"/>
                <a:sym typeface="Calibri"/>
              </a:rPr>
              <a:t>April 12-15, 2026</a:t>
            </a:r>
            <a:endParaRPr sz="2475" dirty="0">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63154" y="1063154"/>
            <a:ext cx="5156864" cy="3030558"/>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18871" y="1995355"/>
            <a:ext cx="3266696" cy="302895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885662" y="1228564"/>
            <a:ext cx="5143179" cy="268605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560516" y="900984"/>
            <a:ext cx="3606227" cy="3066500"/>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extBox 1">
            <a:extLst>
              <a:ext uri="{FF2B5EF4-FFF2-40B4-BE49-F238E27FC236}">
                <a16:creationId xmlns:a16="http://schemas.microsoft.com/office/drawing/2014/main" id="{79DD00FC-FD63-6035-B2B2-22D54714B8CF}"/>
              </a:ext>
            </a:extLst>
          </p:cNvPr>
          <p:cNvSpPr txBox="1"/>
          <p:nvPr/>
        </p:nvSpPr>
        <p:spPr>
          <a:xfrm>
            <a:off x="265577" y="2075329"/>
            <a:ext cx="2561443" cy="2303930"/>
          </a:xfrm>
          <a:prstGeom prst="rect">
            <a:avLst/>
          </a:prstGeom>
        </p:spPr>
        <p:txBody>
          <a:bodyPr vert="horz" lIns="91440" tIns="45720" rIns="91440" bIns="45720" rtlCol="0" anchor="t">
            <a:normAutofit/>
          </a:bodyPr>
          <a:lstStyle/>
          <a:p>
            <a:pPr algn="ctr">
              <a:lnSpc>
                <a:spcPct val="90000"/>
              </a:lnSpc>
              <a:spcBef>
                <a:spcPct val="0"/>
              </a:spcBef>
              <a:spcAft>
                <a:spcPts val="600"/>
              </a:spcAft>
              <a:buClrTx/>
            </a:pPr>
            <a:r>
              <a:rPr lang="en-US" sz="3000" b="1" kern="1200" dirty="0">
                <a:solidFill>
                  <a:srgbClr val="FFFFFF"/>
                </a:solidFill>
                <a:latin typeface="+mn-lt"/>
                <a:ea typeface="+mj-ea"/>
                <a:cs typeface="+mj-cs"/>
              </a:rPr>
              <a:t>NOMINATION</a:t>
            </a:r>
          </a:p>
          <a:p>
            <a:pPr algn="ctr">
              <a:lnSpc>
                <a:spcPct val="90000"/>
              </a:lnSpc>
              <a:spcBef>
                <a:spcPct val="0"/>
              </a:spcBef>
              <a:spcAft>
                <a:spcPts val="600"/>
              </a:spcAft>
              <a:buClrTx/>
            </a:pPr>
            <a:r>
              <a:rPr lang="en-US" sz="3000" b="1" kern="1200" dirty="0">
                <a:solidFill>
                  <a:srgbClr val="FFFFFF"/>
                </a:solidFill>
                <a:latin typeface="+mn-lt"/>
                <a:ea typeface="+mj-ea"/>
                <a:cs typeface="+mj-cs"/>
              </a:rPr>
              <a:t>COMMITTEE</a:t>
            </a:r>
          </a:p>
        </p:txBody>
      </p:sp>
      <p:pic>
        <p:nvPicPr>
          <p:cNvPr id="4" name="Picture 3" descr="A picture containing text, clipart&#10;&#10;Description automatically generated">
            <a:extLst>
              <a:ext uri="{FF2B5EF4-FFF2-40B4-BE49-F238E27FC236}">
                <a16:creationId xmlns:a16="http://schemas.microsoft.com/office/drawing/2014/main" id="{AC162E06-21E4-0E1E-F58F-60979D07BE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6821" y="1230471"/>
            <a:ext cx="5419311" cy="2682558"/>
          </a:xfrm>
          <a:prstGeom prst="rect">
            <a:avLst/>
          </a:prstGeom>
        </p:spPr>
      </p:pic>
    </p:spTree>
    <p:extLst>
      <p:ext uri="{BB962C8B-B14F-4D97-AF65-F5344CB8AC3E}">
        <p14:creationId xmlns:p14="http://schemas.microsoft.com/office/powerpoint/2010/main" val="7555421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EB472-0DA1-5EF5-4BFC-77D92DF4AD5E}"/>
              </a:ext>
            </a:extLst>
          </p:cNvPr>
          <p:cNvSpPr>
            <a:spLocks noGrp="1"/>
          </p:cNvSpPr>
          <p:nvPr>
            <p:ph type="ctrTitle"/>
          </p:nvPr>
        </p:nvSpPr>
        <p:spPr>
          <a:xfrm>
            <a:off x="1050721" y="1912691"/>
            <a:ext cx="6264479" cy="610298"/>
          </a:xfrm>
        </p:spPr>
        <p:txBody>
          <a:bodyPr>
            <a:normAutofit fontScale="90000"/>
          </a:bodyPr>
          <a:lstStyle/>
          <a:p>
            <a:pPr algn="ctr"/>
            <a:r>
              <a:rPr lang="en-US" dirty="0">
                <a:solidFill>
                  <a:schemeClr val="tx2">
                    <a:lumMod val="75000"/>
                    <a:lumOff val="25000"/>
                  </a:schemeClr>
                </a:solidFill>
              </a:rPr>
              <a:t>Partnership Committee</a:t>
            </a:r>
          </a:p>
        </p:txBody>
      </p:sp>
      <p:sp>
        <p:nvSpPr>
          <p:cNvPr id="3" name="Subtitle 2">
            <a:extLst>
              <a:ext uri="{FF2B5EF4-FFF2-40B4-BE49-F238E27FC236}">
                <a16:creationId xmlns:a16="http://schemas.microsoft.com/office/drawing/2014/main" id="{58C5FDEA-816D-255D-A838-EC0E6D07518A}"/>
              </a:ext>
            </a:extLst>
          </p:cNvPr>
          <p:cNvSpPr>
            <a:spLocks noGrp="1"/>
          </p:cNvSpPr>
          <p:nvPr>
            <p:ph type="subTitle" idx="1"/>
          </p:nvPr>
        </p:nvSpPr>
        <p:spPr>
          <a:xfrm>
            <a:off x="1132513" y="2434905"/>
            <a:ext cx="6182687" cy="2567031"/>
          </a:xfrm>
        </p:spPr>
        <p:txBody>
          <a:bodyPr>
            <a:normAutofit fontScale="92500"/>
          </a:bodyPr>
          <a:lstStyle/>
          <a:p>
            <a:pPr algn="ctr"/>
            <a:r>
              <a:rPr lang="en-US" sz="4050" cap="none" spc="0" dirty="0">
                <a:solidFill>
                  <a:schemeClr val="tx2">
                    <a:lumMod val="75000"/>
                    <a:lumOff val="25000"/>
                  </a:schemeClr>
                </a:solidFill>
                <a:latin typeface="Times New Roman" panose="02020603050405020304" pitchFamily="18" charset="0"/>
                <a:cs typeface="Times New Roman" panose="02020603050405020304" pitchFamily="18" charset="0"/>
              </a:rPr>
              <a:t>Review &amp; Recommendations</a:t>
            </a:r>
            <a:endParaRPr lang="en-US" sz="1650" cap="none" spc="0" dirty="0">
              <a:solidFill>
                <a:schemeClr val="tx2">
                  <a:lumMod val="75000"/>
                  <a:lumOff val="25000"/>
                </a:schemeClr>
              </a:solidFill>
              <a:latin typeface="Times New Roman" panose="02020603050405020304" pitchFamily="18" charset="0"/>
              <a:cs typeface="Times New Roman" panose="02020603050405020304" pitchFamily="18" charset="0"/>
            </a:endParaRPr>
          </a:p>
          <a:p>
            <a:pPr algn="ctr"/>
            <a:r>
              <a:rPr lang="en-US" sz="1350" cap="none" spc="0" dirty="0">
                <a:solidFill>
                  <a:schemeClr val="tx2">
                    <a:lumMod val="75000"/>
                    <a:lumOff val="25000"/>
                  </a:schemeClr>
                </a:solidFill>
                <a:latin typeface="Times New Roman" panose="02020603050405020304" pitchFamily="18" charset="0"/>
                <a:cs typeface="Times New Roman" panose="02020603050405020304" pitchFamily="18" charset="0"/>
              </a:rPr>
              <a:t>Committee Members:</a:t>
            </a:r>
          </a:p>
          <a:p>
            <a:pPr algn="ctr"/>
            <a:r>
              <a:rPr lang="en-US" sz="1350" cap="none" spc="0" dirty="0">
                <a:solidFill>
                  <a:schemeClr val="tx2">
                    <a:lumMod val="75000"/>
                    <a:lumOff val="25000"/>
                  </a:schemeClr>
                </a:solidFill>
                <a:latin typeface="Times New Roman" panose="02020603050405020304" pitchFamily="18" charset="0"/>
                <a:cs typeface="Times New Roman" panose="02020603050405020304" pitchFamily="18" charset="0"/>
              </a:rPr>
              <a:t>Mark Himmel, Chairman</a:t>
            </a:r>
          </a:p>
          <a:p>
            <a:pPr algn="ctr"/>
            <a:r>
              <a:rPr lang="en-US" sz="1350" cap="none" spc="0" dirty="0">
                <a:solidFill>
                  <a:schemeClr val="tx2">
                    <a:lumMod val="75000"/>
                    <a:lumOff val="25000"/>
                  </a:schemeClr>
                </a:solidFill>
                <a:latin typeface="Times New Roman" panose="02020603050405020304" pitchFamily="18" charset="0"/>
                <a:cs typeface="Times New Roman" panose="02020603050405020304" pitchFamily="18" charset="0"/>
              </a:rPr>
              <a:t>Darrell Wallace</a:t>
            </a:r>
          </a:p>
          <a:p>
            <a:pPr algn="ctr"/>
            <a:r>
              <a:rPr lang="en-US" sz="1350" cap="none" spc="0" dirty="0">
                <a:solidFill>
                  <a:schemeClr val="tx2">
                    <a:lumMod val="75000"/>
                    <a:lumOff val="25000"/>
                  </a:schemeClr>
                </a:solidFill>
                <a:latin typeface="Times New Roman" panose="02020603050405020304" pitchFamily="18" charset="0"/>
                <a:cs typeface="Times New Roman" panose="02020603050405020304" pitchFamily="18" charset="0"/>
              </a:rPr>
              <a:t>Sherry Copeland</a:t>
            </a:r>
          </a:p>
          <a:p>
            <a:pPr algn="ctr"/>
            <a:r>
              <a:rPr lang="en-US" sz="1350" cap="none" spc="0" dirty="0">
                <a:solidFill>
                  <a:schemeClr val="tx2">
                    <a:lumMod val="75000"/>
                    <a:lumOff val="25000"/>
                  </a:schemeClr>
                </a:solidFill>
                <a:latin typeface="Times New Roman" panose="02020603050405020304" pitchFamily="18" charset="0"/>
                <a:cs typeface="Times New Roman" panose="02020603050405020304" pitchFamily="18" charset="0"/>
              </a:rPr>
              <a:t>Latifia Rodriguez</a:t>
            </a:r>
          </a:p>
          <a:p>
            <a:pPr algn="ctr"/>
            <a:endParaRPr lang="en-US" sz="1350" cap="none" spc="0" dirty="0">
              <a:solidFill>
                <a:schemeClr val="accent5">
                  <a:lumMod val="50000"/>
                </a:schemeClr>
              </a:solidFill>
              <a:latin typeface="Times New Roman" panose="02020603050405020304" pitchFamily="18" charset="0"/>
              <a:cs typeface="Times New Roman" panose="02020603050405020304" pitchFamily="18" charset="0"/>
            </a:endParaRPr>
          </a:p>
          <a:p>
            <a:endParaRPr lang="en-US" sz="1050" cap="none" spc="0" dirty="0">
              <a:solidFill>
                <a:schemeClr val="accent2"/>
              </a:solidFill>
              <a:latin typeface="Times New Roman" panose="02020603050405020304" pitchFamily="18" charset="0"/>
              <a:cs typeface="Times New Roman" panose="02020603050405020304" pitchFamily="18" charset="0"/>
            </a:endParaRPr>
          </a:p>
          <a:p>
            <a:pPr algn="ctr"/>
            <a:endParaRPr lang="en-US" sz="1800" dirty="0">
              <a:latin typeface="Georgia" panose="02040502050405020303" pitchFamily="18" charset="0"/>
            </a:endParaRPr>
          </a:p>
        </p:txBody>
      </p:sp>
      <p:pic>
        <p:nvPicPr>
          <p:cNvPr id="4" name="Picture 3">
            <a:extLst>
              <a:ext uri="{FF2B5EF4-FFF2-40B4-BE49-F238E27FC236}">
                <a16:creationId xmlns:a16="http://schemas.microsoft.com/office/drawing/2014/main" id="{6AD675F6-E54B-873A-B139-DCF59EDAC2D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68274" y="567955"/>
            <a:ext cx="2122415" cy="1107836"/>
          </a:xfrm>
          <a:prstGeom prst="rect">
            <a:avLst/>
          </a:prstGeom>
        </p:spPr>
      </p:pic>
    </p:spTree>
    <p:extLst>
      <p:ext uri="{BB962C8B-B14F-4D97-AF65-F5344CB8AC3E}">
        <p14:creationId xmlns:p14="http://schemas.microsoft.com/office/powerpoint/2010/main" val="24460529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D2C4F6-3822-3286-223C-210DB89A4C50}"/>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4046C877-AF99-6A18-12BF-6EF3A6FA4507}"/>
              </a:ext>
            </a:extLst>
          </p:cNvPr>
          <p:cNvSpPr txBox="1"/>
          <p:nvPr/>
        </p:nvSpPr>
        <p:spPr>
          <a:xfrm>
            <a:off x="1" y="0"/>
            <a:ext cx="8298809" cy="5170646"/>
          </a:xfrm>
          <a:prstGeom prst="rect">
            <a:avLst/>
          </a:prstGeom>
          <a:noFill/>
        </p:spPr>
        <p:txBody>
          <a:bodyPr wrap="square">
            <a:spAutoFit/>
          </a:bodyPr>
          <a:lstStyle/>
          <a:p>
            <a:pPr algn="ctr" defTabSz="685800">
              <a:buClrTx/>
            </a:pPr>
            <a:r>
              <a:rPr lang="en-US" sz="1800" b="1" kern="1200" dirty="0">
                <a:solidFill>
                  <a:prstClr val="black"/>
                </a:solidFill>
                <a:latin typeface="Arial Nova Light"/>
                <a:ea typeface="+mn-ea"/>
                <a:cs typeface="+mn-cs"/>
              </a:rPr>
              <a:t>Partnership Committee Governance Policies</a:t>
            </a:r>
          </a:p>
          <a:p>
            <a:pPr defTabSz="685800">
              <a:buClrTx/>
            </a:pPr>
            <a:endParaRPr lang="en-US" sz="1350" kern="1200" dirty="0">
              <a:solidFill>
                <a:prstClr val="black"/>
              </a:solidFill>
              <a:latin typeface="Arial Nova Light"/>
              <a:ea typeface="+mn-ea"/>
              <a:cs typeface="+mn-cs"/>
            </a:endParaRPr>
          </a:p>
          <a:p>
            <a:pPr defTabSz="685800">
              <a:buClrTx/>
            </a:pPr>
            <a:r>
              <a:rPr lang="en-US" sz="1200" kern="1200" dirty="0">
                <a:solidFill>
                  <a:prstClr val="black"/>
                </a:solidFill>
                <a:latin typeface="Arial Nova Light"/>
                <a:ea typeface="+mn-ea"/>
                <a:cs typeface="+mn-cs"/>
              </a:rPr>
              <a:t>4.12.8 Partnership Committee Members may be appointed by the Chair as needed to represent BCHA at specific functions or in specific geographic locations. Members must have long-term membership in BCHA, must be a former officer of the Board, and have knowledge of BCHA issues and public relations positions. </a:t>
            </a:r>
          </a:p>
          <a:p>
            <a:pPr defTabSz="685800">
              <a:buClrTx/>
            </a:pPr>
            <a:r>
              <a:rPr lang="en-US" sz="1200" kern="1200" dirty="0">
                <a:solidFill>
                  <a:prstClr val="black"/>
                </a:solidFill>
                <a:latin typeface="Arial Nova Light"/>
                <a:ea typeface="+mn-ea"/>
                <a:cs typeface="+mn-cs"/>
              </a:rPr>
              <a:t>4.12.8.1 Purpose and duties: </a:t>
            </a:r>
          </a:p>
          <a:p>
            <a:pPr defTabSz="685800">
              <a:buClrTx/>
            </a:pPr>
            <a:r>
              <a:rPr lang="en-US" sz="1200" kern="1200" dirty="0">
                <a:solidFill>
                  <a:prstClr val="black"/>
                </a:solidFill>
                <a:latin typeface="Arial Nova Light"/>
                <a:ea typeface="+mn-ea"/>
                <a:cs typeface="+mn-cs"/>
              </a:rPr>
              <a:t>• Represent, recommend and/or coordinate partnership activities beneficial to BCHA in furthering the mission and goals established by the NBD. </a:t>
            </a:r>
          </a:p>
          <a:p>
            <a:pPr defTabSz="685800">
              <a:buClrTx/>
            </a:pPr>
            <a:endParaRPr lang="en-US" sz="1200" kern="1200" dirty="0">
              <a:solidFill>
                <a:prstClr val="black"/>
              </a:solidFill>
              <a:latin typeface="Arial Nova Light"/>
              <a:ea typeface="+mn-ea"/>
              <a:cs typeface="+mn-cs"/>
            </a:endParaRPr>
          </a:p>
          <a:p>
            <a:pPr defTabSz="685800">
              <a:buClrTx/>
            </a:pPr>
            <a:r>
              <a:rPr lang="en-US" sz="1200" kern="1200" dirty="0">
                <a:solidFill>
                  <a:prstClr val="black"/>
                </a:solidFill>
                <a:latin typeface="Arial Nova Light"/>
                <a:ea typeface="+mn-ea"/>
                <a:cs typeface="+mn-cs"/>
              </a:rPr>
              <a:t>• </a:t>
            </a:r>
            <a:r>
              <a:rPr lang="en-US" sz="1800" b="1" kern="1200" dirty="0">
                <a:solidFill>
                  <a:prstClr val="black"/>
                </a:solidFill>
                <a:latin typeface="Arial Nova Light"/>
                <a:ea typeface="+mn-ea"/>
                <a:cs typeface="+mn-cs"/>
              </a:rPr>
              <a:t>Submit a report to NBD summarizing the annual activities of the Committee, including outline of proposed future activities and projects.</a:t>
            </a:r>
          </a:p>
          <a:p>
            <a:pPr defTabSz="685800">
              <a:buClrTx/>
            </a:pPr>
            <a:r>
              <a:rPr lang="en-US" sz="1350" kern="1200" dirty="0">
                <a:solidFill>
                  <a:prstClr val="black"/>
                </a:solidFill>
                <a:latin typeface="Arial Nova Light"/>
                <a:ea typeface="+mn-ea"/>
                <a:cs typeface="+mn-cs"/>
              </a:rPr>
              <a:t> </a:t>
            </a:r>
          </a:p>
          <a:p>
            <a:pPr defTabSz="685800">
              <a:buClrTx/>
            </a:pPr>
            <a:r>
              <a:rPr lang="en-US" sz="1350" b="1" kern="1200" dirty="0">
                <a:solidFill>
                  <a:prstClr val="black"/>
                </a:solidFill>
                <a:latin typeface="Arial Nova Light"/>
                <a:ea typeface="+mn-ea"/>
                <a:cs typeface="+mn-cs"/>
              </a:rPr>
              <a:t>• </a:t>
            </a:r>
            <a:r>
              <a:rPr lang="en-US" sz="1800" b="1" kern="1200" dirty="0">
                <a:solidFill>
                  <a:prstClr val="black"/>
                </a:solidFill>
                <a:latin typeface="Arial Nova Light"/>
                <a:ea typeface="+mn-ea"/>
                <a:cs typeface="+mn-cs"/>
              </a:rPr>
              <a:t>Provide annual budget to NBD for Committee work. Review, approve, and monitor expenditures of the Committee. </a:t>
            </a:r>
          </a:p>
          <a:p>
            <a:pPr defTabSz="685800">
              <a:buClrTx/>
            </a:pPr>
            <a:endParaRPr lang="en-US" sz="1350" b="1" kern="1200" dirty="0">
              <a:solidFill>
                <a:prstClr val="black"/>
              </a:solidFill>
              <a:latin typeface="Arial Nova Light"/>
              <a:ea typeface="+mn-ea"/>
              <a:cs typeface="+mn-cs"/>
            </a:endParaRPr>
          </a:p>
          <a:p>
            <a:pPr defTabSz="685800">
              <a:buClrTx/>
            </a:pPr>
            <a:r>
              <a:rPr lang="en-US" sz="1200" kern="1200" dirty="0">
                <a:solidFill>
                  <a:prstClr val="black"/>
                </a:solidFill>
                <a:latin typeface="Arial Nova Light"/>
                <a:ea typeface="+mn-ea"/>
                <a:cs typeface="+mn-cs"/>
              </a:rPr>
              <a:t>• Approve resources and assignments of BCHA representative at events. BCHA Representatives must have demonstrated knowledge of BCHA Mission, Constitution, Governing Policy OR experience as Officer or Committee Chair OR positive experience representing BCH at State level AND the approval of at least two of the following: National Chairman, National Vice Chairman, or Public Lands Committee Chairman.</a:t>
            </a:r>
          </a:p>
          <a:p>
            <a:pPr defTabSz="685800">
              <a:buClrTx/>
            </a:pPr>
            <a:r>
              <a:rPr lang="en-US" sz="1350" kern="1200" dirty="0">
                <a:solidFill>
                  <a:prstClr val="black"/>
                </a:solidFill>
                <a:latin typeface="Arial Nova Light"/>
                <a:ea typeface="+mn-ea"/>
                <a:cs typeface="+mn-cs"/>
              </a:rPr>
              <a:t> </a:t>
            </a:r>
          </a:p>
          <a:p>
            <a:pPr defTabSz="685800">
              <a:buClrTx/>
            </a:pPr>
            <a:r>
              <a:rPr lang="en-US" sz="1350" b="1" kern="1200" dirty="0">
                <a:solidFill>
                  <a:prstClr val="black"/>
                </a:solidFill>
                <a:latin typeface="Arial Nova Light"/>
                <a:ea typeface="+mn-ea"/>
                <a:cs typeface="+mn-cs"/>
              </a:rPr>
              <a:t>• </a:t>
            </a:r>
            <a:r>
              <a:rPr lang="en-US" sz="1800" b="1" kern="1200" dirty="0">
                <a:solidFill>
                  <a:prstClr val="black"/>
                </a:solidFill>
                <a:latin typeface="Arial Nova Light"/>
                <a:ea typeface="+mn-ea"/>
                <a:cs typeface="+mn-cs"/>
              </a:rPr>
              <a:t>Committee provides annual review to NBD of BCHA partnership with other organizations. The review provides history, level of participation, and benefit of given partnerships to BCHA. </a:t>
            </a:r>
          </a:p>
        </p:txBody>
      </p:sp>
      <p:pic>
        <p:nvPicPr>
          <p:cNvPr id="4" name="Picture 3">
            <a:extLst>
              <a:ext uri="{FF2B5EF4-FFF2-40B4-BE49-F238E27FC236}">
                <a16:creationId xmlns:a16="http://schemas.microsoft.com/office/drawing/2014/main" id="{17018660-95D3-08FA-4E6C-23D043C639D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22809" y="79738"/>
            <a:ext cx="628650" cy="328136"/>
          </a:xfrm>
          <a:prstGeom prst="rect">
            <a:avLst/>
          </a:prstGeom>
        </p:spPr>
      </p:pic>
    </p:spTree>
    <p:extLst>
      <p:ext uri="{BB962C8B-B14F-4D97-AF65-F5344CB8AC3E}">
        <p14:creationId xmlns:p14="http://schemas.microsoft.com/office/powerpoint/2010/main" val="12086568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180F9-8C51-FCD6-1A39-376AD909114E}"/>
              </a:ext>
            </a:extLst>
          </p:cNvPr>
          <p:cNvSpPr>
            <a:spLocks noGrp="1"/>
          </p:cNvSpPr>
          <p:nvPr>
            <p:ph type="title"/>
          </p:nvPr>
        </p:nvSpPr>
        <p:spPr>
          <a:xfrm>
            <a:off x="597716" y="443001"/>
            <a:ext cx="7517371" cy="318300"/>
          </a:xfrm>
        </p:spPr>
        <p:txBody>
          <a:bodyPr>
            <a:noAutofit/>
          </a:bodyPr>
          <a:lstStyle/>
          <a:p>
            <a:r>
              <a:rPr lang="en-US" sz="1800" b="1" i="1" dirty="0">
                <a:solidFill>
                  <a:schemeClr val="tx2">
                    <a:lumMod val="75000"/>
                    <a:lumOff val="25000"/>
                  </a:schemeClr>
                </a:solidFill>
                <a:latin typeface="+mn-lt"/>
              </a:rPr>
              <a:t>“Submit a report to NBD summarizing the annual activities of the Committee, including outline of proposed future activities and projects.”</a:t>
            </a:r>
          </a:p>
        </p:txBody>
      </p:sp>
      <p:sp>
        <p:nvSpPr>
          <p:cNvPr id="3" name="Content Placeholder 2">
            <a:extLst>
              <a:ext uri="{FF2B5EF4-FFF2-40B4-BE49-F238E27FC236}">
                <a16:creationId xmlns:a16="http://schemas.microsoft.com/office/drawing/2014/main" id="{B71B9120-F267-824B-6563-312B5C84CF6B}"/>
              </a:ext>
            </a:extLst>
          </p:cNvPr>
          <p:cNvSpPr>
            <a:spLocks noGrp="1"/>
          </p:cNvSpPr>
          <p:nvPr>
            <p:ph idx="1"/>
          </p:nvPr>
        </p:nvSpPr>
        <p:spPr>
          <a:xfrm>
            <a:off x="692092" y="836803"/>
            <a:ext cx="7429853" cy="3695441"/>
          </a:xfrm>
        </p:spPr>
        <p:txBody>
          <a:bodyPr>
            <a:normAutofit lnSpcReduction="10000"/>
          </a:bodyPr>
          <a:lstStyle/>
          <a:p>
            <a:endParaRPr lang="en-US" dirty="0"/>
          </a:p>
          <a:p>
            <a:r>
              <a:rPr lang="en-US" dirty="0"/>
              <a:t>Saw Liaison Structure for USFS Saw Training &amp; Certification – detailed presentation tomorrow</a:t>
            </a:r>
          </a:p>
          <a:p>
            <a:r>
              <a:rPr lang="en-US" dirty="0"/>
              <a:t>National Conservation Legacy Center Museum – initial lead with developing text and gathering data</a:t>
            </a:r>
          </a:p>
          <a:p>
            <a:r>
              <a:rPr lang="en-US" dirty="0"/>
              <a:t>Hike the Hill participation – 1 Full (virtual &amp; in-person) &amp; 1 Virtual only</a:t>
            </a:r>
          </a:p>
          <a:p>
            <a:r>
              <a:rPr lang="en-US" dirty="0"/>
              <a:t>Backcountry Hunters and Anglers – re-establish &amp; elevate mutual working relationship</a:t>
            </a:r>
          </a:p>
          <a:p>
            <a:r>
              <a:rPr lang="en-US" dirty="0"/>
              <a:t>Review Partnerships with Agencies, Organizations, Associations and Groups</a:t>
            </a:r>
          </a:p>
          <a:p>
            <a:endParaRPr lang="en-US" dirty="0"/>
          </a:p>
          <a:p>
            <a:pPr marL="0" indent="0">
              <a:buNone/>
            </a:pPr>
            <a:r>
              <a:rPr lang="en-US" dirty="0"/>
              <a:t>*Outline of proposed future activities and projects presented as Goals at end of presentation.</a:t>
            </a:r>
          </a:p>
        </p:txBody>
      </p:sp>
      <p:pic>
        <p:nvPicPr>
          <p:cNvPr id="4" name="Picture 3">
            <a:extLst>
              <a:ext uri="{FF2B5EF4-FFF2-40B4-BE49-F238E27FC236}">
                <a16:creationId xmlns:a16="http://schemas.microsoft.com/office/drawing/2014/main" id="{FFA9AEDA-B566-C349-684E-876C2C94ACA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16517" y="62918"/>
            <a:ext cx="628650" cy="328136"/>
          </a:xfrm>
          <a:prstGeom prst="rect">
            <a:avLst/>
          </a:prstGeom>
        </p:spPr>
      </p:pic>
    </p:spTree>
    <p:extLst>
      <p:ext uri="{BB962C8B-B14F-4D97-AF65-F5344CB8AC3E}">
        <p14:creationId xmlns:p14="http://schemas.microsoft.com/office/powerpoint/2010/main" val="6891530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B4B9D-3B13-4EA1-9543-9CCF9CE0C524}"/>
              </a:ext>
            </a:extLst>
          </p:cNvPr>
          <p:cNvSpPr>
            <a:spLocks noGrp="1"/>
          </p:cNvSpPr>
          <p:nvPr>
            <p:ph type="title"/>
          </p:nvPr>
        </p:nvSpPr>
        <p:spPr>
          <a:xfrm>
            <a:off x="572549" y="1"/>
            <a:ext cx="7542538" cy="295712"/>
          </a:xfrm>
        </p:spPr>
        <p:txBody>
          <a:bodyPr>
            <a:noAutofit/>
          </a:bodyPr>
          <a:lstStyle/>
          <a:p>
            <a:pPr algn="ctr"/>
            <a:r>
              <a:rPr lang="en-US" sz="2100" b="1" dirty="0">
                <a:solidFill>
                  <a:schemeClr val="tx2">
                    <a:lumMod val="75000"/>
                    <a:lumOff val="25000"/>
                  </a:schemeClr>
                </a:solidFill>
                <a:latin typeface="Century" panose="02040604050505020304" pitchFamily="18" charset="0"/>
                <a:cs typeface="Times New Roman" panose="02020603050405020304" pitchFamily="18" charset="0"/>
              </a:rPr>
              <a:t>Federal Agency Partnerships and Agreements</a:t>
            </a:r>
            <a:endParaRPr lang="en-US" sz="2100" b="1" dirty="0">
              <a:solidFill>
                <a:schemeClr val="tx2">
                  <a:lumMod val="75000"/>
                  <a:lumOff val="25000"/>
                </a:schemeClr>
              </a:solidFill>
              <a:latin typeface="Century" panose="02040604050505020304" pitchFamily="18" charset="0"/>
            </a:endParaRPr>
          </a:p>
        </p:txBody>
      </p:sp>
      <p:sp>
        <p:nvSpPr>
          <p:cNvPr id="3" name="Content Placeholder 2">
            <a:extLst>
              <a:ext uri="{FF2B5EF4-FFF2-40B4-BE49-F238E27FC236}">
                <a16:creationId xmlns:a16="http://schemas.microsoft.com/office/drawing/2014/main" id="{EC6940E4-F17D-D9D1-123A-A65F46941599}"/>
              </a:ext>
            </a:extLst>
          </p:cNvPr>
          <p:cNvSpPr>
            <a:spLocks noGrp="1"/>
          </p:cNvSpPr>
          <p:nvPr>
            <p:ph idx="1"/>
          </p:nvPr>
        </p:nvSpPr>
        <p:spPr>
          <a:xfrm>
            <a:off x="572549" y="395290"/>
            <a:ext cx="7536247" cy="4748210"/>
          </a:xfrm>
        </p:spPr>
        <p:txBody>
          <a:bodyPr>
            <a:normAutofit/>
          </a:bodyPr>
          <a:lstStyle/>
          <a:p>
            <a:pPr marL="0" indent="0">
              <a:spcBef>
                <a:spcPts val="0"/>
              </a:spcBef>
              <a:buNone/>
            </a:pPr>
            <a:r>
              <a:rPr lang="en-US" b="1" dirty="0">
                <a:solidFill>
                  <a:srgbClr val="C00000"/>
                </a:solidFill>
                <a:latin typeface="Century" panose="02040604050505020304" pitchFamily="18" charset="0"/>
                <a:ea typeface="Calibri" panose="020F0502020204030204" pitchFamily="34" charset="0"/>
                <a:cs typeface="Times New Roman" panose="02020603050405020304" pitchFamily="18" charset="0"/>
              </a:rPr>
              <a:t>United States Forest Service (USFS)</a:t>
            </a:r>
          </a:p>
          <a:p>
            <a:pPr marL="0">
              <a:spcBef>
                <a:spcPts val="0"/>
              </a:spcBef>
            </a:pPr>
            <a:r>
              <a:rPr lang="en-US" sz="900" dirty="0">
                <a:solidFill>
                  <a:schemeClr val="tx1"/>
                </a:solidFill>
                <a:latin typeface="Century" panose="02040604050505020304" pitchFamily="18" charset="0"/>
                <a:ea typeface="Calibri" panose="020F0502020204030204" pitchFamily="34" charset="0"/>
                <a:cs typeface="Times New Roman" panose="02020603050405020304" pitchFamily="18" charset="0"/>
              </a:rPr>
              <a:t>United States Department of Agriculture</a:t>
            </a:r>
          </a:p>
          <a:p>
            <a:pPr marL="0">
              <a:spcBef>
                <a:spcPts val="0"/>
              </a:spcBef>
            </a:pPr>
            <a:r>
              <a:rPr lang="en-US" sz="900" i="1" dirty="0">
                <a:solidFill>
                  <a:schemeClr val="tx1"/>
                </a:solidFill>
                <a:latin typeface="Century" panose="02040604050505020304" pitchFamily="18" charset="0"/>
                <a:ea typeface="Calibri" panose="020F0502020204030204" pitchFamily="34" charset="0"/>
                <a:cs typeface="Times New Roman" panose="02020603050405020304" pitchFamily="18" charset="0"/>
              </a:rPr>
              <a:t>Mission: The mission of the Forest Service is to sustain the health, diversity, and productivity of the Nation’s forests and grasslands to meet the needs of present and future generations.</a:t>
            </a:r>
          </a:p>
          <a:p>
            <a:pPr>
              <a:spcBef>
                <a:spcPts val="0"/>
              </a:spcBef>
            </a:pPr>
            <a:r>
              <a:rPr lang="en-US" sz="900" b="1" dirty="0">
                <a:solidFill>
                  <a:schemeClr val="tx1"/>
                </a:solidFill>
                <a:latin typeface="Century" panose="02040604050505020304" pitchFamily="18" charset="0"/>
                <a:ea typeface="Calibri" panose="020F0502020204030204" pitchFamily="34" charset="0"/>
                <a:cs typeface="Times New Roman" panose="02020603050405020304" pitchFamily="18" charset="0"/>
              </a:rPr>
              <a:t>Memorandum of Understanding (MOU) 12/2021 valid through 12/2026</a:t>
            </a:r>
          </a:p>
          <a:p>
            <a:pPr>
              <a:spcBef>
                <a:spcPts val="0"/>
              </a:spcBef>
            </a:pPr>
            <a:endParaRPr lang="en-US" sz="900" i="1" dirty="0">
              <a:solidFill>
                <a:schemeClr val="tx1"/>
              </a:solidFill>
              <a:latin typeface="Century" panose="02040604050505020304" pitchFamily="18" charset="0"/>
              <a:ea typeface="Calibri" panose="020F0502020204030204" pitchFamily="34" charset="0"/>
              <a:cs typeface="Times New Roman" panose="02020603050405020304" pitchFamily="18" charset="0"/>
            </a:endParaRPr>
          </a:p>
          <a:p>
            <a:pPr marL="0" indent="0">
              <a:spcBef>
                <a:spcPts val="0"/>
              </a:spcBef>
              <a:buNone/>
            </a:pPr>
            <a:r>
              <a:rPr lang="en-US" b="1" dirty="0">
                <a:solidFill>
                  <a:srgbClr val="C00000"/>
                </a:solidFill>
                <a:latin typeface="Century" panose="02040604050505020304" pitchFamily="18" charset="0"/>
                <a:cs typeface="Times New Roman" panose="02020603050405020304" pitchFamily="18" charset="0"/>
              </a:rPr>
              <a:t>Bureau of Land Management (BLM)</a:t>
            </a:r>
            <a:endParaRPr lang="en-US" i="1" dirty="0">
              <a:solidFill>
                <a:srgbClr val="C00000"/>
              </a:solidFill>
              <a:latin typeface="Century" panose="02040604050505020304" pitchFamily="18" charset="0"/>
              <a:ea typeface="Calibri" panose="020F0502020204030204" pitchFamily="34" charset="0"/>
              <a:cs typeface="Times New Roman" panose="02020603050405020304" pitchFamily="18" charset="0"/>
            </a:endParaRPr>
          </a:p>
          <a:p>
            <a:pPr marL="0">
              <a:spcBef>
                <a:spcPts val="0"/>
              </a:spcBef>
            </a:pPr>
            <a:r>
              <a:rPr lang="en-US" sz="900" dirty="0">
                <a:solidFill>
                  <a:schemeClr val="tx1"/>
                </a:solidFill>
                <a:latin typeface="Century" panose="02040604050505020304" pitchFamily="18" charset="0"/>
                <a:ea typeface="Calibri" panose="020F0502020204030204" pitchFamily="34" charset="0"/>
                <a:cs typeface="Times New Roman" panose="02020603050405020304" pitchFamily="18" charset="0"/>
              </a:rPr>
              <a:t>United States Department of Interior</a:t>
            </a:r>
          </a:p>
          <a:p>
            <a:pPr marL="0">
              <a:spcBef>
                <a:spcPts val="0"/>
              </a:spcBef>
            </a:pPr>
            <a:r>
              <a:rPr lang="en-US" sz="900" i="1" dirty="0">
                <a:solidFill>
                  <a:schemeClr val="tx1"/>
                </a:solidFill>
                <a:latin typeface="Century" panose="02040604050505020304" pitchFamily="18" charset="0"/>
                <a:ea typeface="Calibri" panose="020F0502020204030204" pitchFamily="34" charset="0"/>
                <a:cs typeface="Times New Roman" panose="02020603050405020304" pitchFamily="18" charset="0"/>
              </a:rPr>
              <a:t>Mission: The Bureau of Land Management's mission is to sustain the health, diversity, and productivity of public lands for the use and enjoyment of present and future generations.</a:t>
            </a:r>
            <a:endParaRPr lang="en-US" sz="900" dirty="0">
              <a:solidFill>
                <a:schemeClr val="tx1"/>
              </a:solidFill>
              <a:latin typeface="Century" panose="02040604050505020304" pitchFamily="18" charset="0"/>
              <a:ea typeface="Calibri" panose="020F0502020204030204" pitchFamily="34" charset="0"/>
              <a:cs typeface="Times New Roman" panose="02020603050405020304" pitchFamily="18" charset="0"/>
            </a:endParaRPr>
          </a:p>
          <a:p>
            <a:pPr marL="0">
              <a:spcBef>
                <a:spcPts val="0"/>
              </a:spcBef>
            </a:pPr>
            <a:r>
              <a:rPr lang="en-US" sz="900" i="1" dirty="0">
                <a:solidFill>
                  <a:schemeClr val="tx1"/>
                </a:solidFill>
                <a:latin typeface="Century" panose="02040604050505020304" pitchFamily="18" charset="0"/>
                <a:ea typeface="Times New Roman" panose="02020603050405020304" pitchFamily="18" charset="0"/>
              </a:rPr>
              <a:t>Recreation for All: We will work to ensure that all families now and into the future have equal opportunity to hunt, camp, fish, hike and play on our public lands.</a:t>
            </a:r>
          </a:p>
          <a:p>
            <a:pPr marL="0">
              <a:spcBef>
                <a:spcPts val="0"/>
              </a:spcBef>
            </a:pPr>
            <a:r>
              <a:rPr lang="en-US" sz="900" b="1" dirty="0">
                <a:solidFill>
                  <a:schemeClr val="tx1"/>
                </a:solidFill>
                <a:latin typeface="Century" panose="02040604050505020304" pitchFamily="18" charset="0"/>
                <a:ea typeface="Times New Roman" panose="02020603050405020304" pitchFamily="18" charset="0"/>
              </a:rPr>
              <a:t>Memorandum of Understanding (MOU) 11/2024 valid through 11/2029</a:t>
            </a:r>
          </a:p>
          <a:p>
            <a:pPr marL="0">
              <a:spcBef>
                <a:spcPts val="0"/>
              </a:spcBef>
            </a:pPr>
            <a:endParaRPr lang="en-US" sz="900" i="1" dirty="0">
              <a:solidFill>
                <a:schemeClr val="tx1"/>
              </a:solidFill>
              <a:latin typeface="Century" panose="02040604050505020304" pitchFamily="18" charset="0"/>
              <a:ea typeface="Times New Roman" panose="02020603050405020304" pitchFamily="18" charset="0"/>
            </a:endParaRPr>
          </a:p>
          <a:p>
            <a:pPr marL="0" indent="0">
              <a:spcBef>
                <a:spcPts val="0"/>
              </a:spcBef>
              <a:buNone/>
            </a:pPr>
            <a:r>
              <a:rPr lang="en-US" b="1" dirty="0">
                <a:solidFill>
                  <a:srgbClr val="C00000"/>
                </a:solidFill>
                <a:latin typeface="Century" panose="02040604050505020304" pitchFamily="18" charset="0"/>
                <a:cs typeface="Times New Roman" panose="02020603050405020304" pitchFamily="18" charset="0"/>
              </a:rPr>
              <a:t>National Parks Service (NPS)</a:t>
            </a:r>
            <a:endParaRPr lang="en-US" b="1" dirty="0">
              <a:solidFill>
                <a:srgbClr val="C00000"/>
              </a:solidFill>
              <a:latin typeface="Century" panose="02040604050505020304" pitchFamily="18" charset="0"/>
              <a:ea typeface="Calibri" panose="020F0502020204030204" pitchFamily="34" charset="0"/>
              <a:cs typeface="Times New Roman" panose="02020603050405020304" pitchFamily="18" charset="0"/>
            </a:endParaRPr>
          </a:p>
          <a:p>
            <a:pPr marL="0">
              <a:spcBef>
                <a:spcPts val="0"/>
              </a:spcBef>
            </a:pPr>
            <a:r>
              <a:rPr lang="en-US" sz="900" dirty="0">
                <a:solidFill>
                  <a:schemeClr val="tx1"/>
                </a:solidFill>
                <a:latin typeface="Century" panose="02040604050505020304" pitchFamily="18" charset="0"/>
                <a:ea typeface="Calibri" panose="020F0502020204030204" pitchFamily="34" charset="0"/>
                <a:cs typeface="Times New Roman" panose="02020603050405020304" pitchFamily="18" charset="0"/>
              </a:rPr>
              <a:t>United States Department of the Interior</a:t>
            </a:r>
          </a:p>
          <a:p>
            <a:pPr marL="0">
              <a:spcBef>
                <a:spcPts val="0"/>
              </a:spcBef>
            </a:pPr>
            <a:r>
              <a:rPr lang="en-US" sz="900" i="1" dirty="0">
                <a:solidFill>
                  <a:schemeClr val="tx1"/>
                </a:solidFill>
                <a:latin typeface="Century" panose="02040604050505020304" pitchFamily="18" charset="0"/>
                <a:ea typeface="Calibri" panose="020F0502020204030204" pitchFamily="34" charset="0"/>
                <a:cs typeface="Times New Roman" panose="02020603050405020304" pitchFamily="18" charset="0"/>
              </a:rPr>
              <a:t>Mission:</a:t>
            </a:r>
            <a:r>
              <a:rPr lang="en-US" sz="900" dirty="0">
                <a:solidFill>
                  <a:schemeClr val="tx1"/>
                </a:solidFill>
                <a:latin typeface="Century" panose="02040604050505020304" pitchFamily="18" charset="0"/>
                <a:ea typeface="Calibri" panose="020F0502020204030204" pitchFamily="34" charset="0"/>
                <a:cs typeface="Times New Roman" panose="02020603050405020304" pitchFamily="18" charset="0"/>
              </a:rPr>
              <a:t>  </a:t>
            </a:r>
            <a:r>
              <a:rPr lang="en-US" sz="900" i="1" dirty="0">
                <a:solidFill>
                  <a:schemeClr val="tx1"/>
                </a:solidFill>
                <a:latin typeface="Century" panose="02040604050505020304" pitchFamily="18" charset="0"/>
                <a:ea typeface="Times New Roman" panose="02020603050405020304" pitchFamily="18" charset="0"/>
                <a:cs typeface="Times New Roman" panose="02020603050405020304" pitchFamily="18" charset="0"/>
              </a:rPr>
              <a:t>The National Park Service preserves unimpaired the natural and cultural resources and values of the National Park System for the enjoyment, education, and inspiration of this and future generations. The National Park Service cooperates with partners to extend the benefits of natural and cultural resource conservation and outdoor recreation throughout this country and the world.</a:t>
            </a:r>
          </a:p>
          <a:p>
            <a:pPr marL="0">
              <a:spcBef>
                <a:spcPts val="0"/>
              </a:spcBef>
            </a:pPr>
            <a:r>
              <a:rPr lang="en-US" sz="900" b="1" dirty="0">
                <a:solidFill>
                  <a:schemeClr val="tx1"/>
                </a:solidFill>
                <a:latin typeface="Century" panose="02040604050505020304" pitchFamily="18" charset="0"/>
                <a:ea typeface="Times New Roman" panose="02020603050405020304" pitchFamily="18" charset="0"/>
                <a:cs typeface="Times New Roman" panose="02020603050405020304" pitchFamily="18" charset="0"/>
              </a:rPr>
              <a:t>General Agreement (GA) 12/2023 valid through 12/2028</a:t>
            </a:r>
          </a:p>
          <a:p>
            <a:pPr marL="0" indent="0">
              <a:spcBef>
                <a:spcPts val="0"/>
              </a:spcBef>
              <a:buNone/>
            </a:pPr>
            <a:endParaRPr lang="en-US" sz="900" b="1" dirty="0">
              <a:solidFill>
                <a:schemeClr val="tx1"/>
              </a:solidFill>
              <a:latin typeface="Century" panose="02040604050505020304" pitchFamily="18" charset="0"/>
              <a:ea typeface="Times New Roman" panose="02020603050405020304" pitchFamily="18" charset="0"/>
              <a:cs typeface="Times New Roman" panose="02020603050405020304" pitchFamily="18" charset="0"/>
            </a:endParaRPr>
          </a:p>
          <a:p>
            <a:pPr marL="0" indent="0">
              <a:spcBef>
                <a:spcPts val="0"/>
              </a:spcBef>
              <a:buNone/>
            </a:pPr>
            <a:r>
              <a:rPr lang="en-US" b="1" dirty="0">
                <a:solidFill>
                  <a:srgbClr val="C00000"/>
                </a:solidFill>
                <a:latin typeface="Century" panose="02040604050505020304" pitchFamily="18" charset="0"/>
                <a:cs typeface="Times New Roman" panose="02020603050405020304" pitchFamily="18" charset="0"/>
              </a:rPr>
              <a:t>U.S. Army Corps of Engineers (COE)</a:t>
            </a:r>
            <a:endParaRPr lang="en-US" b="1" dirty="0">
              <a:solidFill>
                <a:srgbClr val="C00000"/>
              </a:solidFill>
              <a:latin typeface="Century" panose="02040604050505020304" pitchFamily="18" charset="0"/>
              <a:ea typeface="Times New Roman" panose="02020603050405020304" pitchFamily="18" charset="0"/>
              <a:cs typeface="Times New Roman" panose="02020603050405020304" pitchFamily="18" charset="0"/>
            </a:endParaRPr>
          </a:p>
          <a:p>
            <a:pPr marL="0">
              <a:lnSpc>
                <a:spcPct val="100000"/>
              </a:lnSpc>
              <a:spcBef>
                <a:spcPts val="0"/>
              </a:spcBef>
            </a:pPr>
            <a:r>
              <a:rPr lang="en-US" sz="900" dirty="0">
                <a:solidFill>
                  <a:schemeClr val="tx1"/>
                </a:solidFill>
                <a:latin typeface="Century" panose="02040604050505020304" pitchFamily="18" charset="0"/>
                <a:ea typeface="Calibri" panose="020F0502020204030204" pitchFamily="34" charset="0"/>
                <a:cs typeface="Times New Roman" panose="02020603050405020304" pitchFamily="18" charset="0"/>
              </a:rPr>
              <a:t>United States Department of Defense</a:t>
            </a:r>
          </a:p>
          <a:p>
            <a:pPr marL="0">
              <a:lnSpc>
                <a:spcPct val="100000"/>
              </a:lnSpc>
              <a:spcBef>
                <a:spcPts val="0"/>
              </a:spcBef>
            </a:pPr>
            <a:r>
              <a:rPr lang="en-US" sz="900" i="1" dirty="0">
                <a:solidFill>
                  <a:schemeClr val="tx1"/>
                </a:solidFill>
                <a:latin typeface="Century" panose="02040604050505020304" pitchFamily="18" charset="0"/>
                <a:ea typeface="Calibri" panose="020F0502020204030204" pitchFamily="34" charset="0"/>
                <a:cs typeface="Times New Roman" panose="02020603050405020304" pitchFamily="18" charset="0"/>
              </a:rPr>
              <a:t>Mission: Deliver vital engineering solutions, in collaboration with our partners, to secure our Nation, energize our economy, and reduce disaster risk.</a:t>
            </a:r>
          </a:p>
          <a:p>
            <a:pPr marL="0">
              <a:lnSpc>
                <a:spcPct val="100000"/>
              </a:lnSpc>
              <a:spcBef>
                <a:spcPts val="0"/>
              </a:spcBef>
            </a:pPr>
            <a:r>
              <a:rPr lang="en-US" sz="900" b="1" dirty="0">
                <a:solidFill>
                  <a:schemeClr val="tx1"/>
                </a:solidFill>
                <a:latin typeface="Century" panose="02040604050505020304" pitchFamily="18" charset="0"/>
                <a:ea typeface="Calibri" panose="020F0502020204030204" pitchFamily="34" charset="0"/>
                <a:cs typeface="Times New Roman" panose="02020603050405020304" pitchFamily="18" charset="0"/>
              </a:rPr>
              <a:t>Memorandum of Understanding (MOU) 02/2020 valid through 02/2029 </a:t>
            </a:r>
          </a:p>
          <a:p>
            <a:pPr marL="0" indent="0">
              <a:spcBef>
                <a:spcPts val="0"/>
              </a:spcBef>
              <a:buNone/>
            </a:pPr>
            <a:endParaRPr lang="en-US" sz="900" b="1" dirty="0">
              <a:solidFill>
                <a:schemeClr val="tx1"/>
              </a:solidFill>
              <a:latin typeface="Century" panose="02040604050505020304" pitchFamily="18" charset="0"/>
              <a:ea typeface="Times New Roman" panose="02020603050405020304" pitchFamily="18" charset="0"/>
              <a:cs typeface="Times New Roman" panose="02020603050405020304" pitchFamily="18" charset="0"/>
            </a:endParaRPr>
          </a:p>
          <a:p>
            <a:pPr marL="0" indent="0">
              <a:spcBef>
                <a:spcPts val="0"/>
              </a:spcBef>
              <a:buNone/>
            </a:pPr>
            <a:endParaRPr lang="en-US" sz="900" i="1" dirty="0">
              <a:solidFill>
                <a:schemeClr val="tx1"/>
              </a:solidFill>
              <a:latin typeface="Century" panose="02040604050505020304" pitchFamily="18" charset="0"/>
              <a:ea typeface="Times New Roman" panose="02020603050405020304" pitchFamily="18" charset="0"/>
            </a:endParaRPr>
          </a:p>
          <a:p>
            <a:pPr marL="0">
              <a:spcBef>
                <a:spcPts val="0"/>
              </a:spcBef>
            </a:pPr>
            <a:endParaRPr lang="en-US" sz="900" b="1" i="1" dirty="0">
              <a:solidFill>
                <a:schemeClr val="tx1"/>
              </a:solidFill>
              <a:latin typeface="Century" panose="02040604050505020304" pitchFamily="18" charset="0"/>
              <a:ea typeface="Times New Roman" panose="02020603050405020304" pitchFamily="18" charset="0"/>
            </a:endParaRPr>
          </a:p>
          <a:p>
            <a:pPr marL="0" indent="0">
              <a:buNone/>
            </a:pPr>
            <a:endParaRPr lang="en-US" dirty="0"/>
          </a:p>
        </p:txBody>
      </p:sp>
      <p:pic>
        <p:nvPicPr>
          <p:cNvPr id="4" name="Picture 3">
            <a:extLst>
              <a:ext uri="{FF2B5EF4-FFF2-40B4-BE49-F238E27FC236}">
                <a16:creationId xmlns:a16="http://schemas.microsoft.com/office/drawing/2014/main" id="{4C32DA54-E847-6E9F-2268-CDB32F5915E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41684" y="67154"/>
            <a:ext cx="628650" cy="328136"/>
          </a:xfrm>
          <a:prstGeom prst="rect">
            <a:avLst/>
          </a:prstGeom>
        </p:spPr>
      </p:pic>
    </p:spTree>
    <p:extLst>
      <p:ext uri="{BB962C8B-B14F-4D97-AF65-F5344CB8AC3E}">
        <p14:creationId xmlns:p14="http://schemas.microsoft.com/office/powerpoint/2010/main" val="32791661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pic>
        <p:nvPicPr>
          <p:cNvPr id="6" name="Picture 5" descr="A logo with horses and a person&#10;&#10;Description automatically generated">
            <a:extLst>
              <a:ext uri="{FF2B5EF4-FFF2-40B4-BE49-F238E27FC236}">
                <a16:creationId xmlns:a16="http://schemas.microsoft.com/office/drawing/2014/main" id="{274F5EA3-FC28-34F0-2F8A-BF00B3085C09}"/>
              </a:ext>
            </a:extLst>
          </p:cNvPr>
          <p:cNvPicPr>
            <a:picLocks noChangeAspect="1"/>
          </p:cNvPicPr>
          <p:nvPr/>
        </p:nvPicPr>
        <p:blipFill>
          <a:blip r:embed="rId2"/>
          <a:stretch>
            <a:fillRect/>
          </a:stretch>
        </p:blipFill>
        <p:spPr>
          <a:xfrm>
            <a:off x="714749" y="660982"/>
            <a:ext cx="7714501" cy="3821535"/>
          </a:xfrm>
          <a:prstGeom prst="rect">
            <a:avLst/>
          </a:prstGeom>
        </p:spPr>
      </p:pic>
    </p:spTree>
    <p:extLst>
      <p:ext uri="{BB962C8B-B14F-4D97-AF65-F5344CB8AC3E}">
        <p14:creationId xmlns:p14="http://schemas.microsoft.com/office/powerpoint/2010/main" val="19124738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5EE4F21-9CD4-A83E-451D-F5F9C3A00E2C}"/>
              </a:ext>
            </a:extLst>
          </p:cNvPr>
          <p:cNvSpPr txBox="1"/>
          <p:nvPr/>
        </p:nvSpPr>
        <p:spPr>
          <a:xfrm>
            <a:off x="176169" y="251670"/>
            <a:ext cx="8078599" cy="3831818"/>
          </a:xfrm>
          <a:prstGeom prst="rect">
            <a:avLst/>
          </a:prstGeom>
          <a:noFill/>
        </p:spPr>
        <p:txBody>
          <a:bodyPr wrap="square">
            <a:spAutoFit/>
          </a:bodyPr>
          <a:lstStyle/>
          <a:p>
            <a:pPr defTabSz="685800">
              <a:buClrTx/>
            </a:pPr>
            <a:r>
              <a:rPr lang="en-US" sz="1800" b="1" kern="1200" dirty="0">
                <a:solidFill>
                  <a:srgbClr val="09283F">
                    <a:lumMod val="75000"/>
                    <a:lumOff val="25000"/>
                  </a:srgbClr>
                </a:solidFill>
                <a:latin typeface="Arial Nova Light"/>
                <a:ea typeface="+mn-ea"/>
                <a:cs typeface="+mn-cs"/>
              </a:rPr>
              <a:t>“</a:t>
            </a:r>
            <a:r>
              <a:rPr lang="en-US" sz="1800" b="1" i="1" kern="1200" dirty="0">
                <a:solidFill>
                  <a:srgbClr val="09283F">
                    <a:lumMod val="75000"/>
                    <a:lumOff val="25000"/>
                  </a:srgbClr>
                </a:solidFill>
                <a:latin typeface="Arial Nova Light"/>
                <a:ea typeface="+mn-ea"/>
                <a:cs typeface="+mn-cs"/>
              </a:rPr>
              <a:t>Committee provides annual review to NBD of BCHA partnership with other organizations. The review provides history, level of participation, and benefit of given partnerships to BCHA.” </a:t>
            </a:r>
          </a:p>
          <a:p>
            <a:pPr defTabSz="685800">
              <a:buClrTx/>
            </a:pPr>
            <a:endParaRPr lang="en-US" sz="1350" b="1" i="1" kern="1200" dirty="0">
              <a:solidFill>
                <a:prstClr val="black"/>
              </a:solidFill>
              <a:latin typeface="Arial Nova Light"/>
              <a:ea typeface="+mn-ea"/>
              <a:cs typeface="+mn-cs"/>
            </a:endParaRPr>
          </a:p>
          <a:p>
            <a:pPr defTabSz="685800">
              <a:buClrTx/>
            </a:pPr>
            <a:r>
              <a:rPr lang="en-US" sz="1350" kern="1200" dirty="0">
                <a:solidFill>
                  <a:prstClr val="black"/>
                </a:solidFill>
                <a:latin typeface="Arial Nova Light"/>
                <a:ea typeface="+mn-ea"/>
                <a:cs typeface="+mn-cs"/>
              </a:rPr>
              <a:t>The BCHA Chairman directed the Partnership Committee to expand the annual review to include an analysis to assess the level of return on investments (ROI) of the resources as related to working relationships with other Organizations, Associations and Groups.</a:t>
            </a:r>
          </a:p>
          <a:p>
            <a:pPr defTabSz="685800">
              <a:buClrTx/>
            </a:pPr>
            <a:endParaRPr lang="en-US" sz="1350" kern="1200" dirty="0">
              <a:solidFill>
                <a:prstClr val="black"/>
              </a:solidFill>
              <a:latin typeface="Arial Nova Light"/>
              <a:ea typeface="+mn-ea"/>
              <a:cs typeface="+mn-cs"/>
            </a:endParaRPr>
          </a:p>
          <a:p>
            <a:pPr defTabSz="685800">
              <a:buClrTx/>
            </a:pPr>
            <a:r>
              <a:rPr lang="en-US" sz="1350" kern="1200" dirty="0">
                <a:solidFill>
                  <a:prstClr val="black"/>
                </a:solidFill>
                <a:latin typeface="Arial Nova Light"/>
                <a:ea typeface="+mn-ea"/>
                <a:cs typeface="+mn-cs"/>
              </a:rPr>
              <a:t>The focus was to address two (2) components: Budget Implications and Value to BCH Members, Chapters &amp; State Organizations.</a:t>
            </a:r>
          </a:p>
          <a:p>
            <a:pPr defTabSz="685800">
              <a:buClrTx/>
            </a:pPr>
            <a:endParaRPr lang="en-US" sz="1350" kern="1200" dirty="0">
              <a:solidFill>
                <a:prstClr val="black"/>
              </a:solidFill>
              <a:latin typeface="Arial Nova Light"/>
              <a:ea typeface="+mn-ea"/>
              <a:cs typeface="+mn-cs"/>
            </a:endParaRPr>
          </a:p>
          <a:p>
            <a:pPr defTabSz="685800">
              <a:buClrTx/>
            </a:pPr>
            <a:r>
              <a:rPr lang="en-US" sz="1350" kern="1200" dirty="0">
                <a:solidFill>
                  <a:prstClr val="black"/>
                </a:solidFill>
                <a:latin typeface="Arial Nova Light"/>
                <a:ea typeface="+mn-ea"/>
                <a:cs typeface="+mn-cs"/>
              </a:rPr>
              <a:t>This review is presented in the following components:</a:t>
            </a:r>
          </a:p>
          <a:p>
            <a:pPr defTabSz="685800">
              <a:buClrTx/>
            </a:pPr>
            <a:r>
              <a:rPr lang="en-US" sz="1350" kern="1200" dirty="0">
                <a:solidFill>
                  <a:prstClr val="black"/>
                </a:solidFill>
                <a:latin typeface="Arial Nova Light"/>
                <a:ea typeface="+mn-ea"/>
                <a:cs typeface="+mn-cs"/>
              </a:rPr>
              <a:t>		List of Organizations/Associations/Groups engaged 2025-2026</a:t>
            </a:r>
          </a:p>
          <a:p>
            <a:pPr defTabSz="685800">
              <a:buClrTx/>
            </a:pPr>
            <a:r>
              <a:rPr lang="en-US" sz="1350" kern="1200" dirty="0">
                <a:solidFill>
                  <a:prstClr val="black"/>
                </a:solidFill>
                <a:latin typeface="Arial Nova Light"/>
                <a:ea typeface="+mn-ea"/>
                <a:cs typeface="+mn-cs"/>
              </a:rPr>
              <a:t>		Report of Director of Public Lands &amp; Recreation resource investment</a:t>
            </a:r>
          </a:p>
          <a:p>
            <a:pPr defTabSz="685800">
              <a:buClrTx/>
            </a:pPr>
            <a:r>
              <a:rPr lang="en-US" sz="1350" kern="1200" dirty="0">
                <a:solidFill>
                  <a:prstClr val="black"/>
                </a:solidFill>
                <a:latin typeface="Arial Nova Light"/>
                <a:ea typeface="+mn-ea"/>
                <a:cs typeface="+mn-cs"/>
              </a:rPr>
              <a:t>		Recommendation for 2026-2027 Proposed Budget Fees</a:t>
            </a:r>
          </a:p>
          <a:p>
            <a:pPr defTabSz="685800">
              <a:buClrTx/>
            </a:pPr>
            <a:r>
              <a:rPr lang="en-US" sz="1350" kern="1200" dirty="0">
                <a:solidFill>
                  <a:prstClr val="black"/>
                </a:solidFill>
                <a:latin typeface="Arial Nova Light"/>
                <a:ea typeface="+mn-ea"/>
                <a:cs typeface="+mn-cs"/>
              </a:rPr>
              <a:t>		Summary &amp; Recommendations</a:t>
            </a:r>
          </a:p>
          <a:p>
            <a:pPr defTabSz="685800">
              <a:buClrTx/>
            </a:pPr>
            <a:r>
              <a:rPr lang="en-US" sz="1350" kern="1200" dirty="0">
                <a:solidFill>
                  <a:prstClr val="black"/>
                </a:solidFill>
                <a:latin typeface="Arial Nova Light"/>
                <a:ea typeface="+mn-ea"/>
                <a:cs typeface="+mn-cs"/>
              </a:rPr>
              <a:t>     </a:t>
            </a:r>
          </a:p>
        </p:txBody>
      </p:sp>
      <p:pic>
        <p:nvPicPr>
          <p:cNvPr id="2" name="Picture 1">
            <a:extLst>
              <a:ext uri="{FF2B5EF4-FFF2-40B4-BE49-F238E27FC236}">
                <a16:creationId xmlns:a16="http://schemas.microsoft.com/office/drawing/2014/main" id="{6E4DB917-0C5A-CEA3-2CBC-1777FE3F6C2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16517" y="87602"/>
            <a:ext cx="628650" cy="328136"/>
          </a:xfrm>
          <a:prstGeom prst="rect">
            <a:avLst/>
          </a:prstGeom>
        </p:spPr>
      </p:pic>
    </p:spTree>
    <p:extLst>
      <p:ext uri="{BB962C8B-B14F-4D97-AF65-F5344CB8AC3E}">
        <p14:creationId xmlns:p14="http://schemas.microsoft.com/office/powerpoint/2010/main" val="2727606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B195F-946F-8F23-B646-DC3B2D6853E3}"/>
              </a:ext>
            </a:extLst>
          </p:cNvPr>
          <p:cNvSpPr>
            <a:spLocks noGrp="1"/>
          </p:cNvSpPr>
          <p:nvPr>
            <p:ph type="title"/>
          </p:nvPr>
        </p:nvSpPr>
        <p:spPr>
          <a:xfrm>
            <a:off x="755009" y="169878"/>
            <a:ext cx="7360077" cy="157294"/>
          </a:xfrm>
        </p:spPr>
        <p:txBody>
          <a:bodyPr>
            <a:normAutofit fontScale="90000"/>
          </a:bodyPr>
          <a:lstStyle/>
          <a:p>
            <a:br>
              <a:rPr lang="en-US" sz="1050" b="1" dirty="0">
                <a:latin typeface="+mn-lt"/>
              </a:rPr>
            </a:br>
            <a:r>
              <a:rPr lang="en-US" sz="1650" b="1" dirty="0">
                <a:solidFill>
                  <a:schemeClr val="tx2">
                    <a:lumMod val="75000"/>
                    <a:lumOff val="25000"/>
                  </a:schemeClr>
                </a:solidFill>
                <a:latin typeface="+mn-lt"/>
              </a:rPr>
              <a:t>Review of Director of Public Lands &amp; Recreation -  Partnership Resource Investment:</a:t>
            </a:r>
            <a:br>
              <a:rPr lang="en-US" sz="1650" b="1" dirty="0">
                <a:solidFill>
                  <a:schemeClr val="tx2">
                    <a:lumMod val="75000"/>
                    <a:lumOff val="25000"/>
                  </a:schemeClr>
                </a:solidFill>
                <a:latin typeface="+mn-lt"/>
              </a:rPr>
            </a:br>
            <a:r>
              <a:rPr lang="en-US" sz="1350" b="1" dirty="0">
                <a:latin typeface="+mn-lt"/>
              </a:rPr>
              <a:t>Organizations/Associations/Groups </a:t>
            </a:r>
            <a:r>
              <a:rPr lang="en-US" sz="1350" b="1" i="1" dirty="0">
                <a:latin typeface="+mn-lt"/>
              </a:rPr>
              <a:t>Substantial Engagement </a:t>
            </a:r>
            <a:r>
              <a:rPr lang="en-US" sz="1350" b="1" dirty="0">
                <a:latin typeface="+mn-lt"/>
              </a:rPr>
              <a:t>2025-2026 via Director of Public Lands &amp; Rec.</a:t>
            </a:r>
          </a:p>
        </p:txBody>
      </p:sp>
      <p:sp>
        <p:nvSpPr>
          <p:cNvPr id="3" name="Content Placeholder 2">
            <a:extLst>
              <a:ext uri="{FF2B5EF4-FFF2-40B4-BE49-F238E27FC236}">
                <a16:creationId xmlns:a16="http://schemas.microsoft.com/office/drawing/2014/main" id="{92B84E92-07B6-A4FD-1FB8-B052EADF27EB}"/>
              </a:ext>
            </a:extLst>
          </p:cNvPr>
          <p:cNvSpPr>
            <a:spLocks noGrp="1"/>
          </p:cNvSpPr>
          <p:nvPr>
            <p:ph idx="1"/>
          </p:nvPr>
        </p:nvSpPr>
        <p:spPr>
          <a:xfrm>
            <a:off x="755009" y="512461"/>
            <a:ext cx="7360077" cy="4631039"/>
          </a:xfrm>
        </p:spPr>
        <p:txBody>
          <a:bodyPr>
            <a:normAutofit/>
          </a:bodyPr>
          <a:lstStyle/>
          <a:p>
            <a:pPr>
              <a:lnSpc>
                <a:spcPct val="100000"/>
              </a:lnSpc>
            </a:pPr>
            <a:r>
              <a:rPr lang="en-US" sz="900" b="1" dirty="0"/>
              <a:t>American Horse Council (AHC)</a:t>
            </a:r>
          </a:p>
          <a:p>
            <a:pPr>
              <a:lnSpc>
                <a:spcPct val="100000"/>
              </a:lnSpc>
            </a:pPr>
            <a:r>
              <a:rPr lang="en-US" sz="900" b="1" dirty="0"/>
              <a:t>Partnership for the National Trail System (PNTS)</a:t>
            </a:r>
          </a:p>
          <a:p>
            <a:pPr>
              <a:lnSpc>
                <a:spcPct val="100000"/>
              </a:lnSpc>
            </a:pPr>
            <a:r>
              <a:rPr lang="en-US" sz="900" b="1" dirty="0"/>
              <a:t>National Wilderness Stewardship Alliance (NWSA)</a:t>
            </a:r>
          </a:p>
          <a:p>
            <a:pPr>
              <a:lnSpc>
                <a:spcPct val="100000"/>
              </a:lnSpc>
            </a:pPr>
            <a:r>
              <a:rPr lang="en-US" sz="900" b="1" dirty="0"/>
              <a:t>American Trails</a:t>
            </a:r>
          </a:p>
          <a:p>
            <a:pPr>
              <a:lnSpc>
                <a:spcPct val="100000"/>
              </a:lnSpc>
            </a:pPr>
            <a:r>
              <a:rPr lang="en-US" sz="900" b="1" dirty="0"/>
              <a:t>Coalition for Recreational Trails (CRT)</a:t>
            </a:r>
          </a:p>
          <a:p>
            <a:pPr>
              <a:lnSpc>
                <a:spcPct val="100000"/>
              </a:lnSpc>
            </a:pPr>
            <a:r>
              <a:rPr lang="en-US" sz="900" b="1" dirty="0"/>
              <a:t>American Hiking Society (AHS)</a:t>
            </a:r>
          </a:p>
          <a:p>
            <a:pPr>
              <a:lnSpc>
                <a:spcPct val="100000"/>
              </a:lnSpc>
            </a:pPr>
            <a:r>
              <a:rPr lang="en-US" sz="900" b="1" dirty="0"/>
              <a:t>The Wilderness Society (TWS)</a:t>
            </a:r>
          </a:p>
          <a:p>
            <a:pPr>
              <a:lnSpc>
                <a:spcPct val="100000"/>
              </a:lnSpc>
            </a:pPr>
            <a:r>
              <a:rPr lang="en-US" sz="900" b="1" dirty="0"/>
              <a:t>Northwest Trails Roundtable</a:t>
            </a:r>
          </a:p>
          <a:p>
            <a:pPr>
              <a:lnSpc>
                <a:spcPct val="100000"/>
              </a:lnSpc>
            </a:pPr>
            <a:r>
              <a:rPr lang="en-US" sz="900" b="1" dirty="0"/>
              <a:t>Equestrian Legacy Radio</a:t>
            </a:r>
          </a:p>
          <a:p>
            <a:pPr marL="0" indent="0">
              <a:buNone/>
            </a:pPr>
            <a:r>
              <a:rPr lang="en-US" sz="1200" b="1" dirty="0">
                <a:solidFill>
                  <a:schemeClr val="accent2"/>
                </a:solidFill>
              </a:rPr>
              <a:t>Organizations/Associations/Groups </a:t>
            </a:r>
            <a:r>
              <a:rPr lang="en-US" sz="1200" b="1" i="1" dirty="0">
                <a:solidFill>
                  <a:schemeClr val="accent2"/>
                </a:solidFill>
              </a:rPr>
              <a:t>Limited Engagement </a:t>
            </a:r>
            <a:r>
              <a:rPr lang="en-US" sz="1200" b="1" dirty="0">
                <a:solidFill>
                  <a:schemeClr val="accent2"/>
                </a:solidFill>
              </a:rPr>
              <a:t>2025-2026 via Director of Public Lands &amp; Rec.</a:t>
            </a:r>
          </a:p>
          <a:p>
            <a:r>
              <a:rPr lang="en-US" sz="900" b="1" dirty="0">
                <a:solidFill>
                  <a:schemeClr val="tx1"/>
                </a:solidFill>
              </a:rPr>
              <a:t>International Mountain Bicycling Association (IMBA) – Trails are Common Ground</a:t>
            </a:r>
          </a:p>
          <a:p>
            <a:r>
              <a:rPr lang="en-US" sz="900" b="1" dirty="0"/>
              <a:t>Sierra Club – Recreation Issues Team</a:t>
            </a:r>
          </a:p>
          <a:p>
            <a:r>
              <a:rPr lang="en-US" sz="900" b="1" dirty="0"/>
              <a:t>Backcountry Hunters and Anglers</a:t>
            </a:r>
          </a:p>
          <a:p>
            <a:pPr marL="0" indent="0">
              <a:buNone/>
            </a:pPr>
            <a:r>
              <a:rPr lang="en-US" sz="1200" b="1" dirty="0">
                <a:solidFill>
                  <a:schemeClr val="accent2"/>
                </a:solidFill>
              </a:rPr>
              <a:t>Organizations/Associations/Groups with </a:t>
            </a:r>
            <a:r>
              <a:rPr lang="en-US" sz="1200" b="1" i="1" dirty="0">
                <a:solidFill>
                  <a:schemeClr val="accent2"/>
                </a:solidFill>
              </a:rPr>
              <a:t>Engagement via other Organizations </a:t>
            </a:r>
            <a:r>
              <a:rPr lang="en-US" sz="1200" b="1" dirty="0">
                <a:solidFill>
                  <a:schemeClr val="accent2"/>
                </a:solidFill>
              </a:rPr>
              <a:t>via Director of Public Lands </a:t>
            </a:r>
          </a:p>
          <a:p>
            <a:r>
              <a:rPr lang="en-US" sz="900" b="1" dirty="0">
                <a:solidFill>
                  <a:schemeClr val="tx1"/>
                </a:solidFill>
              </a:rPr>
              <a:t>American Endurance Ride Conference (AERC) (via Hike the Hill)</a:t>
            </a:r>
          </a:p>
          <a:p>
            <a:r>
              <a:rPr lang="en-US" sz="900" b="1" dirty="0">
                <a:solidFill>
                  <a:schemeClr val="tx1"/>
                </a:solidFill>
              </a:rPr>
              <a:t>Equine Land Conservation Resource (ELCR) (via AHC Annual Conference)</a:t>
            </a:r>
          </a:p>
          <a:p>
            <a:r>
              <a:rPr lang="en-US" sz="900" b="1" dirty="0">
                <a:solidFill>
                  <a:schemeClr val="tx1"/>
                </a:solidFill>
              </a:rPr>
              <a:t>Pacific Crest Trail Association, Continental Divide Trail Association, Arizona Trail Association, Appalachian Trail Conservancy, Pacific Northwest Trail Association  (bulk via Hike the Hill) </a:t>
            </a:r>
          </a:p>
          <a:p>
            <a:endParaRPr lang="en-US" sz="900" b="1" dirty="0">
              <a:solidFill>
                <a:schemeClr val="tx1"/>
              </a:solidFill>
            </a:endParaRPr>
          </a:p>
        </p:txBody>
      </p:sp>
      <p:pic>
        <p:nvPicPr>
          <p:cNvPr id="6" name="Picture 5">
            <a:extLst>
              <a:ext uri="{FF2B5EF4-FFF2-40B4-BE49-F238E27FC236}">
                <a16:creationId xmlns:a16="http://schemas.microsoft.com/office/drawing/2014/main" id="{134AE836-8449-35F5-1243-ABD54838C6C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29101" y="52515"/>
            <a:ext cx="628650" cy="328136"/>
          </a:xfrm>
          <a:prstGeom prst="rect">
            <a:avLst/>
          </a:prstGeom>
        </p:spPr>
      </p:pic>
    </p:spTree>
    <p:extLst>
      <p:ext uri="{BB962C8B-B14F-4D97-AF65-F5344CB8AC3E}">
        <p14:creationId xmlns:p14="http://schemas.microsoft.com/office/powerpoint/2010/main" val="32610301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6FA8B-63FF-53C8-9D4B-07583FBE8586}"/>
              </a:ext>
            </a:extLst>
          </p:cNvPr>
          <p:cNvSpPr>
            <a:spLocks noGrp="1"/>
          </p:cNvSpPr>
          <p:nvPr>
            <p:ph type="title"/>
          </p:nvPr>
        </p:nvSpPr>
        <p:spPr>
          <a:xfrm>
            <a:off x="685801" y="260540"/>
            <a:ext cx="7436144" cy="350717"/>
          </a:xfrm>
        </p:spPr>
        <p:txBody>
          <a:bodyPr>
            <a:noAutofit/>
          </a:bodyPr>
          <a:lstStyle/>
          <a:p>
            <a:pPr algn="ctr"/>
            <a:r>
              <a:rPr lang="en-US" sz="2100" b="1" dirty="0">
                <a:solidFill>
                  <a:schemeClr val="tx2">
                    <a:lumMod val="75000"/>
                    <a:lumOff val="25000"/>
                  </a:schemeClr>
                </a:solidFill>
                <a:latin typeface="+mn-lt"/>
              </a:rPr>
              <a:t>Summary and Recommendations</a:t>
            </a:r>
          </a:p>
        </p:txBody>
      </p:sp>
      <p:sp>
        <p:nvSpPr>
          <p:cNvPr id="3" name="Content Placeholder 2">
            <a:extLst>
              <a:ext uri="{FF2B5EF4-FFF2-40B4-BE49-F238E27FC236}">
                <a16:creationId xmlns:a16="http://schemas.microsoft.com/office/drawing/2014/main" id="{25ED8B4A-1A42-898C-A5C5-8BFE80B3E4BE}"/>
              </a:ext>
            </a:extLst>
          </p:cNvPr>
          <p:cNvSpPr>
            <a:spLocks noGrp="1"/>
          </p:cNvSpPr>
          <p:nvPr>
            <p:ph idx="1"/>
          </p:nvPr>
        </p:nvSpPr>
        <p:spPr>
          <a:xfrm>
            <a:off x="616591" y="547382"/>
            <a:ext cx="7505354" cy="4209176"/>
          </a:xfrm>
        </p:spPr>
        <p:txBody>
          <a:bodyPr>
            <a:normAutofit fontScale="25000" lnSpcReduction="20000"/>
          </a:bodyPr>
          <a:lstStyle/>
          <a:p>
            <a:pPr marL="0" indent="0">
              <a:buNone/>
            </a:pPr>
            <a:r>
              <a:rPr lang="en-US" sz="4800" dirty="0"/>
              <a:t>Research and review of reports, minutes and notes indicate the following concerns:</a:t>
            </a:r>
          </a:p>
          <a:p>
            <a:r>
              <a:rPr lang="en-US" sz="4800" dirty="0"/>
              <a:t>Current percentage of invested resource to Partners work is 60%-70% ($63,000-$74,000) of Dir. of Public Lands &amp; Recreation budget</a:t>
            </a:r>
          </a:p>
          <a:p>
            <a:r>
              <a:rPr lang="en-US" sz="4800" dirty="0"/>
              <a:t>Appearance of “working for” verses “working with” when participating on efforts and issues</a:t>
            </a:r>
          </a:p>
          <a:p>
            <a:r>
              <a:rPr lang="en-US" sz="4800" dirty="0"/>
              <a:t>Lack of establishing direct benefit to, or being reflective of BCH Members, Chapters and State Organizations</a:t>
            </a:r>
          </a:p>
          <a:p>
            <a:r>
              <a:rPr lang="en-US" sz="4800" dirty="0"/>
              <a:t>Growing disparity between “Partner Collaboration” and “BCH Issue Engagement”</a:t>
            </a:r>
          </a:p>
          <a:p>
            <a:r>
              <a:rPr lang="en-US" sz="4800" dirty="0"/>
              <a:t>Single source representation with all Partners</a:t>
            </a:r>
          </a:p>
          <a:p>
            <a:r>
              <a:rPr lang="en-US" sz="4800" dirty="0"/>
              <a:t>BCHA rarely initiates issue action – usually participates as a “sign on”</a:t>
            </a:r>
          </a:p>
          <a:p>
            <a:pPr marL="0" indent="0">
              <a:buNone/>
            </a:pPr>
            <a:r>
              <a:rPr lang="en-US" sz="4800" dirty="0"/>
              <a:t>While it is beneficial and remains important for BCHA to maintain working relationships with the array of Partners currently engaged, and continue to establish relationships with like-mission groups, it is equally important to ensure resources are directed for the benefit of the “whole” of the organization, remain non-political, and be reflective of the uniquely notable “bottom-up” organizational structure. The following are the Partnership Committee recommendations:</a:t>
            </a:r>
          </a:p>
          <a:p>
            <a:r>
              <a:rPr lang="en-US" sz="4800" dirty="0"/>
              <a:t>Implement a pull back on the resource investments with over-served Organizations, Associations and Groups. </a:t>
            </a:r>
          </a:p>
          <a:p>
            <a:r>
              <a:rPr lang="en-US" sz="4800" dirty="0"/>
              <a:t>Conduct a strategic evaluation of resources, tasks, skills, and actions required to facilitate BCHA needs and economics. </a:t>
            </a:r>
          </a:p>
          <a:p>
            <a:r>
              <a:rPr lang="en-US" sz="4800" dirty="0"/>
              <a:t>Determine and maintain best use of resources for most effective return on investments.  </a:t>
            </a:r>
          </a:p>
          <a:p>
            <a:pPr marL="0" indent="0">
              <a:buNone/>
            </a:pPr>
            <a:endParaRPr lang="en-US" sz="2175" dirty="0"/>
          </a:p>
          <a:p>
            <a:pPr marL="0" indent="0">
              <a:buNone/>
            </a:pPr>
            <a:r>
              <a:rPr lang="en-US" sz="1200" dirty="0"/>
              <a:t> </a:t>
            </a:r>
          </a:p>
          <a:p>
            <a:pPr marL="0" indent="0">
              <a:buNone/>
            </a:pPr>
            <a:r>
              <a:rPr lang="en-US" sz="1200" dirty="0"/>
              <a:t>  </a:t>
            </a:r>
          </a:p>
          <a:p>
            <a:pPr marL="0" indent="0">
              <a:buNone/>
            </a:pPr>
            <a:endParaRPr lang="en-US" sz="1200" dirty="0"/>
          </a:p>
          <a:p>
            <a:pPr marL="0" indent="0">
              <a:buNone/>
            </a:pPr>
            <a:r>
              <a:rPr lang="en-US" sz="1200" dirty="0"/>
              <a:t>  </a:t>
            </a:r>
          </a:p>
        </p:txBody>
      </p:sp>
      <p:pic>
        <p:nvPicPr>
          <p:cNvPr id="4" name="Picture 3">
            <a:extLst>
              <a:ext uri="{FF2B5EF4-FFF2-40B4-BE49-F238E27FC236}">
                <a16:creationId xmlns:a16="http://schemas.microsoft.com/office/drawing/2014/main" id="{E7D3E63C-DE21-F078-6F82-4719468B95D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91350" y="1"/>
            <a:ext cx="628650" cy="328136"/>
          </a:xfrm>
          <a:prstGeom prst="rect">
            <a:avLst/>
          </a:prstGeom>
        </p:spPr>
      </p:pic>
    </p:spTree>
    <p:extLst>
      <p:ext uri="{BB962C8B-B14F-4D97-AF65-F5344CB8AC3E}">
        <p14:creationId xmlns:p14="http://schemas.microsoft.com/office/powerpoint/2010/main" val="4838134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3BB632-8E93-B22A-EBC2-F9392BBEF7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F44491F-7D67-BAFF-0A68-8EA6B8D069A0}"/>
              </a:ext>
            </a:extLst>
          </p:cNvPr>
          <p:cNvSpPr>
            <a:spLocks noGrp="1"/>
          </p:cNvSpPr>
          <p:nvPr>
            <p:ph type="title"/>
          </p:nvPr>
        </p:nvSpPr>
        <p:spPr>
          <a:xfrm>
            <a:off x="849386" y="98613"/>
            <a:ext cx="7265701" cy="568313"/>
          </a:xfrm>
        </p:spPr>
        <p:txBody>
          <a:bodyPr>
            <a:normAutofit/>
          </a:bodyPr>
          <a:lstStyle/>
          <a:p>
            <a:pPr algn="ctr"/>
            <a:r>
              <a:rPr lang="en-US" dirty="0">
                <a:solidFill>
                  <a:schemeClr val="tx2">
                    <a:lumMod val="75000"/>
                    <a:lumOff val="25000"/>
                  </a:schemeClr>
                </a:solidFill>
                <a:latin typeface="Times New Roman" panose="02020603050405020304" pitchFamily="18" charset="0"/>
                <a:cs typeface="Times New Roman" panose="02020603050405020304" pitchFamily="18" charset="0"/>
              </a:rPr>
              <a:t>2026-2027 Goals &amp; Recommendations</a:t>
            </a:r>
          </a:p>
        </p:txBody>
      </p:sp>
      <p:sp>
        <p:nvSpPr>
          <p:cNvPr id="3" name="Content Placeholder 2">
            <a:extLst>
              <a:ext uri="{FF2B5EF4-FFF2-40B4-BE49-F238E27FC236}">
                <a16:creationId xmlns:a16="http://schemas.microsoft.com/office/drawing/2014/main" id="{19C49918-B820-6309-71AF-4F7531AFC898}"/>
              </a:ext>
            </a:extLst>
          </p:cNvPr>
          <p:cNvSpPr>
            <a:spLocks noGrp="1"/>
          </p:cNvSpPr>
          <p:nvPr>
            <p:ph idx="1"/>
          </p:nvPr>
        </p:nvSpPr>
        <p:spPr>
          <a:xfrm>
            <a:off x="755009" y="666926"/>
            <a:ext cx="7366935" cy="3865318"/>
          </a:xfrm>
        </p:spPr>
        <p:txBody>
          <a:bodyPr/>
          <a:lstStyle/>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Compile information, materials, and data on Partner Agencies new organizational structures, operational directives &amp; documents </a:t>
            </a:r>
          </a:p>
          <a:p>
            <a:r>
              <a:rPr lang="en-US" dirty="0">
                <a:latin typeface="Times New Roman" panose="02020603050405020304" pitchFamily="18" charset="0"/>
                <a:cs typeface="Times New Roman" panose="02020603050405020304" pitchFamily="18" charset="0"/>
              </a:rPr>
              <a:t>Support Chapters and States in initiating &amp; developing Partnerships and Agreements</a:t>
            </a:r>
          </a:p>
          <a:p>
            <a:r>
              <a:rPr lang="en-US" dirty="0">
                <a:latin typeface="Times New Roman" panose="02020603050405020304" pitchFamily="18" charset="0"/>
                <a:cs typeface="Times New Roman" panose="02020603050405020304" pitchFamily="18" charset="0"/>
              </a:rPr>
              <a:t>Review &amp; evaluate new proposed Partnership opportunities</a:t>
            </a:r>
          </a:p>
          <a:p>
            <a:r>
              <a:rPr lang="en-US" dirty="0">
                <a:latin typeface="Times New Roman" panose="02020603050405020304" pitchFamily="18" charset="0"/>
                <a:cs typeface="Times New Roman" panose="02020603050405020304" pitchFamily="18" charset="0"/>
              </a:rPr>
              <a:t>Facilitate &amp; coordinate Partnership service, activities and event representation as required</a:t>
            </a:r>
          </a:p>
          <a:p>
            <a:r>
              <a:rPr lang="en-US" dirty="0">
                <a:latin typeface="Times New Roman" panose="02020603050405020304" pitchFamily="18" charset="0"/>
                <a:cs typeface="Times New Roman" panose="02020603050405020304" pitchFamily="18" charset="0"/>
              </a:rPr>
              <a:t>Extend U.S. Forest Service Memorandum of Understanding (expires 12/2026)</a:t>
            </a:r>
          </a:p>
          <a:p>
            <a:r>
              <a:rPr lang="en-US" dirty="0">
                <a:latin typeface="Times New Roman" panose="02020603050405020304" pitchFamily="18" charset="0"/>
                <a:cs typeface="Times New Roman" panose="02020603050405020304" pitchFamily="18" charset="0"/>
              </a:rPr>
              <a:t>Continue support for Saw Liaison Structure for USFS Saw Training &amp; Certification program</a:t>
            </a:r>
          </a:p>
          <a:p>
            <a:endParaRPr lang="en-US"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C99F474D-E44F-BBD7-C8FE-55CAB6E764C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20456" y="3798165"/>
            <a:ext cx="2495147" cy="1302391"/>
          </a:xfrm>
          <a:prstGeom prst="rect">
            <a:avLst/>
          </a:prstGeom>
        </p:spPr>
      </p:pic>
    </p:spTree>
    <p:extLst>
      <p:ext uri="{BB962C8B-B14F-4D97-AF65-F5344CB8AC3E}">
        <p14:creationId xmlns:p14="http://schemas.microsoft.com/office/powerpoint/2010/main" val="765804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4E935-7EB6-5F90-FE1C-0E37027DB48C}"/>
              </a:ext>
            </a:extLst>
          </p:cNvPr>
          <p:cNvSpPr>
            <a:spLocks noGrp="1"/>
          </p:cNvSpPr>
          <p:nvPr>
            <p:ph type="title"/>
          </p:nvPr>
        </p:nvSpPr>
        <p:spPr>
          <a:xfrm>
            <a:off x="678942" y="151002"/>
            <a:ext cx="7436145" cy="371213"/>
          </a:xfrm>
        </p:spPr>
        <p:txBody>
          <a:bodyPr>
            <a:noAutofit/>
          </a:bodyPr>
          <a:lstStyle/>
          <a:p>
            <a:pPr algn="ctr"/>
            <a:r>
              <a:rPr lang="en-US" sz="2100" b="1" dirty="0">
                <a:solidFill>
                  <a:schemeClr val="tx2">
                    <a:lumMod val="75000"/>
                    <a:lumOff val="25000"/>
                  </a:schemeClr>
                </a:solidFill>
                <a:latin typeface="+mn-lt"/>
              </a:rPr>
              <a:t>Proposed Budget Recommendation</a:t>
            </a:r>
          </a:p>
        </p:txBody>
      </p:sp>
      <p:sp>
        <p:nvSpPr>
          <p:cNvPr id="3" name="Content Placeholder 2">
            <a:extLst>
              <a:ext uri="{FF2B5EF4-FFF2-40B4-BE49-F238E27FC236}">
                <a16:creationId xmlns:a16="http://schemas.microsoft.com/office/drawing/2014/main" id="{C0C05D4E-477D-C103-B27E-721E874605B3}"/>
              </a:ext>
            </a:extLst>
          </p:cNvPr>
          <p:cNvSpPr>
            <a:spLocks noGrp="1"/>
          </p:cNvSpPr>
          <p:nvPr>
            <p:ph idx="1"/>
          </p:nvPr>
        </p:nvSpPr>
        <p:spPr>
          <a:xfrm>
            <a:off x="541090" y="440422"/>
            <a:ext cx="7732553" cy="4618140"/>
          </a:xfrm>
        </p:spPr>
        <p:txBody>
          <a:bodyPr>
            <a:normAutofit/>
          </a:bodyPr>
          <a:lstStyle/>
          <a:p>
            <a:r>
              <a:rPr lang="en-US" b="1" dirty="0">
                <a:solidFill>
                  <a:srgbClr val="FF0000"/>
                </a:solidFill>
              </a:rPr>
              <a:t>$2,650.00 </a:t>
            </a:r>
            <a:r>
              <a:rPr lang="en-US" b="1" dirty="0"/>
              <a:t>American Horse Council </a:t>
            </a:r>
            <a:r>
              <a:rPr lang="en-US" dirty="0"/>
              <a:t>– continue membership at the Committee seat level with the diversity of the BCHA representative. </a:t>
            </a:r>
            <a:r>
              <a:rPr lang="en-US" i="1" dirty="0"/>
              <a:t>Contribution to Economic Impact Study would be at the Boards discretion and is not included in this recommendation for proposed budget.</a:t>
            </a:r>
            <a:r>
              <a:rPr lang="en-US" dirty="0"/>
              <a:t> </a:t>
            </a:r>
          </a:p>
          <a:p>
            <a:r>
              <a:rPr lang="en-US" b="1" dirty="0">
                <a:solidFill>
                  <a:srgbClr val="FF0000"/>
                </a:solidFill>
              </a:rPr>
              <a:t>$250.00 </a:t>
            </a:r>
            <a:r>
              <a:rPr lang="en-US" b="1" dirty="0"/>
              <a:t>Partnership for the National Trail System </a:t>
            </a:r>
            <a:r>
              <a:rPr lang="en-US" dirty="0"/>
              <a:t>– continue membership with reduced (or eliminated) committee service.</a:t>
            </a:r>
          </a:p>
          <a:p>
            <a:r>
              <a:rPr lang="en-US" b="1" dirty="0">
                <a:solidFill>
                  <a:srgbClr val="FF0000"/>
                </a:solidFill>
              </a:rPr>
              <a:t>$250.00 </a:t>
            </a:r>
            <a:r>
              <a:rPr lang="en-US" b="1" dirty="0"/>
              <a:t>American Trails </a:t>
            </a:r>
            <a:r>
              <a:rPr lang="en-US" dirty="0"/>
              <a:t>– continue membership</a:t>
            </a:r>
          </a:p>
          <a:p>
            <a:r>
              <a:rPr lang="en-US" b="1" dirty="0">
                <a:solidFill>
                  <a:srgbClr val="FF0000"/>
                </a:solidFill>
              </a:rPr>
              <a:t>$250.00 </a:t>
            </a:r>
            <a:r>
              <a:rPr lang="en-US" b="1" dirty="0"/>
              <a:t>Coalition for Recreational Trails </a:t>
            </a:r>
            <a:r>
              <a:rPr lang="en-US" dirty="0"/>
              <a:t>– continue membership with membership fee support if requested. </a:t>
            </a:r>
            <a:r>
              <a:rPr lang="en-US" i="1" dirty="0"/>
              <a:t>Contribution to support “DC Showcase Event” would be at the Boards discretion and is not included in this recommendation for proposed budget.</a:t>
            </a:r>
            <a:r>
              <a:rPr lang="en-US" dirty="0"/>
              <a:t>	</a:t>
            </a:r>
          </a:p>
          <a:p>
            <a:pPr marL="0" indent="0" algn="ctr">
              <a:buNone/>
            </a:pPr>
            <a:r>
              <a:rPr lang="en-US" b="1" i="1" dirty="0">
                <a:solidFill>
                  <a:srgbClr val="FF0000"/>
                </a:solidFill>
              </a:rPr>
              <a:t>Total Proposed Budget Partner Fee Recommendation……………………..$3,400.00</a:t>
            </a:r>
          </a:p>
          <a:p>
            <a:pPr marL="0" indent="0" algn="ctr">
              <a:buNone/>
            </a:pPr>
            <a:r>
              <a:rPr lang="en-US" b="1" i="1" dirty="0">
                <a:solidFill>
                  <a:srgbClr val="FF0000"/>
                </a:solidFill>
              </a:rPr>
              <a:t>Proposed Budget Recommendation – Saw Liaison Structure..$6,000.00</a:t>
            </a:r>
          </a:p>
        </p:txBody>
      </p:sp>
      <p:pic>
        <p:nvPicPr>
          <p:cNvPr id="4" name="Picture 3">
            <a:extLst>
              <a:ext uri="{FF2B5EF4-FFF2-40B4-BE49-F238E27FC236}">
                <a16:creationId xmlns:a16="http://schemas.microsoft.com/office/drawing/2014/main" id="{231864C8-95D2-C08A-862A-93DF4459356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25211" y="8473"/>
            <a:ext cx="628650" cy="328136"/>
          </a:xfrm>
          <a:prstGeom prst="rect">
            <a:avLst/>
          </a:prstGeom>
        </p:spPr>
      </p:pic>
    </p:spTree>
    <p:extLst>
      <p:ext uri="{BB962C8B-B14F-4D97-AF65-F5344CB8AC3E}">
        <p14:creationId xmlns:p14="http://schemas.microsoft.com/office/powerpoint/2010/main" val="7009694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7818F73-684C-9E33-7AFB-09A623A841A2}"/>
              </a:ext>
            </a:extLst>
          </p:cNvPr>
          <p:cNvSpPr txBox="1"/>
          <p:nvPr/>
        </p:nvSpPr>
        <p:spPr>
          <a:xfrm>
            <a:off x="260902" y="376361"/>
            <a:ext cx="8721587" cy="4529445"/>
          </a:xfrm>
          <a:prstGeom prst="rect">
            <a:avLst/>
          </a:prstGeom>
          <a:noFill/>
        </p:spPr>
        <p:txBody>
          <a:bodyPr wrap="square">
            <a:spAutoFit/>
          </a:bodyPr>
          <a:lstStyle/>
          <a:p>
            <a:pPr algn="ctr" defTabSz="685800">
              <a:buClrTx/>
            </a:pPr>
            <a:r>
              <a:rPr lang="en-US" sz="2100" b="1" kern="1200" dirty="0">
                <a:solidFill>
                  <a:prstClr val="black"/>
                </a:solidFill>
                <a:latin typeface="Calibri" panose="020F0502020204030204" pitchFamily="34" charset="0"/>
                <a:ea typeface="Calibri" panose="020F0502020204030204" pitchFamily="34" charset="0"/>
                <a:cs typeface="Times New Roman" panose="02020603050405020304" pitchFamily="18" charset="0"/>
              </a:rPr>
              <a:t>BCHA NOMINATION COMMITTEE REPORT</a:t>
            </a:r>
            <a:endParaRPr lang="en-US" sz="1350" kern="1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defTabSz="685800">
              <a:buClrTx/>
            </a:pPr>
            <a:r>
              <a:rPr lang="en-US" sz="1350" kern="1200"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p>
          <a:p>
            <a:pPr defTabSz="685800">
              <a:buClrTx/>
            </a:pPr>
            <a:r>
              <a:rPr lang="en-US" sz="1500" b="1" kern="1200" dirty="0">
                <a:solidFill>
                  <a:prstClr val="black"/>
                </a:solidFill>
                <a:latin typeface="Calibri" panose="020F0502020204030204" pitchFamily="34" charset="0"/>
                <a:ea typeface="Calibri" panose="020F0502020204030204" pitchFamily="34" charset="0"/>
                <a:cs typeface="Times New Roman" panose="02020603050405020304" pitchFamily="18" charset="0"/>
              </a:rPr>
              <a:t>4.12.6 Nominating Committee appointed by National Chair (policy adopted 1997). </a:t>
            </a:r>
          </a:p>
          <a:p>
            <a:pPr indent="342900" defTabSz="685800">
              <a:buClrTx/>
            </a:pPr>
            <a:r>
              <a:rPr lang="en-US" sz="1500" b="1" kern="1200" dirty="0">
                <a:solidFill>
                  <a:prstClr val="black"/>
                </a:solidFill>
                <a:latin typeface="Calibri" panose="020F0502020204030204" pitchFamily="34" charset="0"/>
                <a:ea typeface="Calibri" panose="020F0502020204030204" pitchFamily="34" charset="0"/>
                <a:cs typeface="Times New Roman" panose="02020603050405020304" pitchFamily="18" charset="0"/>
              </a:rPr>
              <a:t>• Must consist of members from at least three state organizations. </a:t>
            </a:r>
          </a:p>
          <a:p>
            <a:pPr indent="342900" defTabSz="685800">
              <a:buClrTx/>
            </a:pPr>
            <a:r>
              <a:rPr lang="en-US" sz="1500" b="1" kern="1200" dirty="0">
                <a:solidFill>
                  <a:prstClr val="black"/>
                </a:solidFill>
                <a:latin typeface="Calibri" panose="020F0502020204030204" pitchFamily="34" charset="0"/>
                <a:ea typeface="Calibri" panose="020F0502020204030204" pitchFamily="34" charset="0"/>
                <a:cs typeface="Times New Roman" panose="02020603050405020304" pitchFamily="18" charset="0"/>
              </a:rPr>
              <a:t>• Eligible candidates for director positions are supplied by the Chair of the Nominations   </a:t>
            </a:r>
          </a:p>
          <a:p>
            <a:pPr indent="342900" defTabSz="685800">
              <a:buClrTx/>
            </a:pPr>
            <a:r>
              <a:rPr lang="en-US" sz="1500" b="1" kern="1200" dirty="0">
                <a:solidFill>
                  <a:prstClr val="black"/>
                </a:solidFill>
                <a:latin typeface="Calibri" panose="020F0502020204030204" pitchFamily="34" charset="0"/>
                <a:ea typeface="Calibri" panose="020F0502020204030204" pitchFamily="34" charset="0"/>
                <a:cs typeface="Times New Roman" panose="02020603050405020304" pitchFamily="18" charset="0"/>
              </a:rPr>
              <a:t>   Committee and included in NBM agenda.                                                                                                                     </a:t>
            </a:r>
          </a:p>
          <a:p>
            <a:pPr indent="342900" defTabSz="685800">
              <a:buClrTx/>
            </a:pPr>
            <a:r>
              <a:rPr lang="en-US" sz="1500" b="1" kern="1200" dirty="0">
                <a:solidFill>
                  <a:prstClr val="black"/>
                </a:solidFill>
                <a:latin typeface="Calibri" panose="020F0502020204030204" pitchFamily="34" charset="0"/>
                <a:ea typeface="Calibri" panose="020F0502020204030204" pitchFamily="34" charset="0"/>
                <a:cs typeface="Times New Roman" panose="02020603050405020304" pitchFamily="18" charset="0"/>
              </a:rPr>
              <a:t>• Slate of candidates will be presented on first day of NBM</a:t>
            </a:r>
            <a:r>
              <a:rPr lang="en-US" sz="1500" kern="1200" dirty="0">
                <a:solidFill>
                  <a:prstClr val="black"/>
                </a:solidFill>
                <a:latin typeface="Calibri" panose="020F0502020204030204" pitchFamily="34" charset="0"/>
                <a:ea typeface="Calibri" panose="020F0502020204030204" pitchFamily="34" charset="0"/>
                <a:cs typeface="Times New Roman" panose="02020603050405020304" pitchFamily="18" charset="0"/>
              </a:rPr>
              <a:t>.</a:t>
            </a:r>
          </a:p>
          <a:p>
            <a:pPr defTabSz="685800">
              <a:buClrTx/>
            </a:pPr>
            <a:r>
              <a:rPr lang="en-US" sz="1200" kern="1200"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p>
          <a:p>
            <a:pPr defTabSz="685800">
              <a:buClrTx/>
            </a:pPr>
            <a:r>
              <a:rPr lang="en-US" sz="1200" kern="1200"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en-US" sz="1800" kern="1200"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en-US" sz="1800" b="1" u="sng" kern="1200" dirty="0">
                <a:solidFill>
                  <a:prstClr val="black"/>
                </a:solidFill>
                <a:latin typeface="Calibri" panose="020F0502020204030204" pitchFamily="34" charset="0"/>
                <a:ea typeface="Calibri" panose="020F0502020204030204" pitchFamily="34" charset="0"/>
                <a:cs typeface="Times New Roman" panose="02020603050405020304" pitchFamily="18" charset="0"/>
              </a:rPr>
              <a:t>SLATE OF CANDIDATES</a:t>
            </a:r>
            <a:endParaRPr lang="en-US" sz="1800" kern="1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defTabSz="685800">
              <a:buClrTx/>
            </a:pPr>
            <a:r>
              <a:rPr lang="en-US" sz="1800" kern="1200"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en-US" sz="1600" kern="1200" dirty="0">
                <a:solidFill>
                  <a:prstClr val="black"/>
                </a:solidFill>
                <a:latin typeface="Calibri" panose="020F0502020204030204" pitchFamily="34" charset="0"/>
                <a:ea typeface="Calibri" panose="020F0502020204030204" pitchFamily="34" charset="0"/>
                <a:cs typeface="Times New Roman" panose="02020603050405020304" pitchFamily="18" charset="0"/>
              </a:rPr>
              <a:t>*Chairman					    Craig Ferdig, AZ</a:t>
            </a:r>
          </a:p>
          <a:p>
            <a:pPr defTabSz="685800">
              <a:spcAft>
                <a:spcPts val="450"/>
              </a:spcAft>
              <a:buClrTx/>
            </a:pPr>
            <a:r>
              <a:rPr lang="en-US" sz="1600" kern="1200" dirty="0">
                <a:solidFill>
                  <a:prstClr val="black"/>
                </a:solidFill>
                <a:latin typeface="Calibri" panose="020F0502020204030204" pitchFamily="34" charset="0"/>
                <a:ea typeface="Calibri" panose="020F0502020204030204" pitchFamily="34" charset="0"/>
                <a:cs typeface="Times New Roman" panose="02020603050405020304" pitchFamily="18" charset="0"/>
              </a:rPr>
              <a:t>*Vice Chairman				                   Latifia Rodriguez, CO</a:t>
            </a:r>
          </a:p>
          <a:p>
            <a:pPr defTabSz="685800">
              <a:spcAft>
                <a:spcPts val="450"/>
              </a:spcAft>
              <a:buClrTx/>
            </a:pPr>
            <a:r>
              <a:rPr lang="en-US" sz="1600" kern="1200" dirty="0">
                <a:solidFill>
                  <a:prstClr val="black"/>
                </a:solidFill>
                <a:latin typeface="Calibri" panose="020F0502020204030204" pitchFamily="34" charset="0"/>
                <a:ea typeface="Calibri" panose="020F0502020204030204" pitchFamily="34" charset="0"/>
                <a:cs typeface="Times New Roman" panose="02020603050405020304" pitchFamily="18" charset="0"/>
              </a:rPr>
              <a:t>*Treasurer					    Heather Schultz, WY</a:t>
            </a:r>
          </a:p>
          <a:p>
            <a:pPr defTabSz="685800">
              <a:spcAft>
                <a:spcPts val="450"/>
              </a:spcAft>
              <a:buClrTx/>
            </a:pPr>
            <a:r>
              <a:rPr lang="en-US" sz="1600" kern="1200" dirty="0">
                <a:solidFill>
                  <a:prstClr val="black"/>
                </a:solidFill>
                <a:latin typeface="Calibri" panose="020F0502020204030204" pitchFamily="34" charset="0"/>
                <a:ea typeface="Calibri" panose="020F0502020204030204" pitchFamily="34" charset="0"/>
                <a:cs typeface="Times New Roman" panose="02020603050405020304" pitchFamily="18" charset="0"/>
              </a:rPr>
              <a:t>*Executive Committee Director 		    	    Heather Cox, NC</a:t>
            </a:r>
          </a:p>
          <a:p>
            <a:pPr defTabSz="685800">
              <a:spcAft>
                <a:spcPts val="450"/>
              </a:spcAft>
              <a:buClrTx/>
            </a:pPr>
            <a:r>
              <a:rPr lang="en-US" sz="1600" kern="1200" dirty="0">
                <a:solidFill>
                  <a:prstClr val="black"/>
                </a:solidFill>
                <a:latin typeface="Calibri" panose="020F0502020204030204" pitchFamily="34" charset="0"/>
                <a:ea typeface="Calibri" panose="020F0502020204030204" pitchFamily="34" charset="0"/>
                <a:cs typeface="Times New Roman" panose="02020603050405020304" pitchFamily="18" charset="0"/>
              </a:rPr>
              <a:t>						    Keith Holly, TN	</a:t>
            </a:r>
          </a:p>
          <a:p>
            <a:pPr defTabSz="685800">
              <a:spcAft>
                <a:spcPts val="450"/>
              </a:spcAft>
              <a:buClrTx/>
            </a:pPr>
            <a:r>
              <a:rPr lang="en-US" sz="1600" kern="1200" dirty="0">
                <a:solidFill>
                  <a:prstClr val="black"/>
                </a:solidFill>
                <a:latin typeface="Calibri" panose="020F0502020204030204" pitchFamily="34" charset="0"/>
                <a:ea typeface="Calibri" panose="020F0502020204030204" pitchFamily="34" charset="0"/>
                <a:cs typeface="Times New Roman" panose="02020603050405020304" pitchFamily="18" charset="0"/>
              </a:rPr>
              <a:t>**Executive Committee Non-Director	  	    Darrell Wallace, WA</a:t>
            </a:r>
          </a:p>
          <a:p>
            <a:pPr defTabSz="685800">
              <a:buClrTx/>
            </a:pPr>
            <a:r>
              <a:rPr lang="en-US" sz="1800" kern="1200"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en-US" sz="1200" kern="1200"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en-US" sz="1350" kern="1200"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en-US" sz="1200" kern="1200" dirty="0">
                <a:solidFill>
                  <a:prstClr val="black"/>
                </a:solidFill>
                <a:latin typeface="Calibri" panose="020F0502020204030204" pitchFamily="34" charset="0"/>
                <a:ea typeface="Calibri" panose="020F0502020204030204" pitchFamily="34" charset="0"/>
                <a:cs typeface="Times New Roman" panose="02020603050405020304" pitchFamily="18" charset="0"/>
              </a:rPr>
              <a:t>*Must be a member of the National Board of Directors</a:t>
            </a:r>
          </a:p>
          <a:p>
            <a:pPr defTabSz="685800">
              <a:buClrTx/>
            </a:pPr>
            <a:r>
              <a:rPr lang="en-US" sz="1200" kern="1200" dirty="0">
                <a:solidFill>
                  <a:prstClr val="black"/>
                </a:solidFill>
                <a:latin typeface="Calibri" panose="020F0502020204030204" pitchFamily="34" charset="0"/>
                <a:ea typeface="Calibri" panose="020F0502020204030204" pitchFamily="34" charset="0"/>
                <a:cs typeface="Times New Roman" panose="02020603050405020304" pitchFamily="18" charset="0"/>
              </a:rPr>
              <a:t>**Must be a member in good standing and must not be a member of the National Board of Directors</a:t>
            </a:r>
            <a:endParaRPr lang="en-US" sz="1200" kern="1200" dirty="0">
              <a:solidFill>
                <a:prstClr val="black"/>
              </a:solidFill>
              <a:latin typeface="Calibri" panose="020F0502020204030204"/>
              <a:ea typeface="+mn-ea"/>
              <a:cs typeface="+mn-cs"/>
            </a:endParaRPr>
          </a:p>
        </p:txBody>
      </p:sp>
    </p:spTree>
    <p:extLst>
      <p:ext uri="{BB962C8B-B14F-4D97-AF65-F5344CB8AC3E}">
        <p14:creationId xmlns:p14="http://schemas.microsoft.com/office/powerpoint/2010/main" val="22893495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3245F62-CCC4-49E4-B95B-EA6C1E7905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CC6671C-A60A-486C-A7BA-825C09BE136D}"/>
              </a:ext>
            </a:extLst>
          </p:cNvPr>
          <p:cNvSpPr>
            <a:spLocks noGrp="1"/>
          </p:cNvSpPr>
          <p:nvPr>
            <p:ph type="ctrTitle"/>
          </p:nvPr>
        </p:nvSpPr>
        <p:spPr>
          <a:xfrm>
            <a:off x="479161" y="2683092"/>
            <a:ext cx="8182230" cy="1265860"/>
          </a:xfrm>
        </p:spPr>
        <p:txBody>
          <a:bodyPr anchor="b">
            <a:normAutofit/>
          </a:bodyPr>
          <a:lstStyle/>
          <a:p>
            <a:br>
              <a:rPr lang="en-US" sz="3100" b="1" dirty="0"/>
            </a:br>
            <a:r>
              <a:rPr lang="en-US" sz="3100" b="1" dirty="0">
                <a:latin typeface="Arial Black" panose="020B0A04020102020204" pitchFamily="34" charset="0"/>
              </a:rPr>
              <a:t>BCHA PUBLIC LANDS COMMITTEE</a:t>
            </a:r>
          </a:p>
        </p:txBody>
      </p:sp>
      <p:sp>
        <p:nvSpPr>
          <p:cNvPr id="3" name="Subtitle 2">
            <a:extLst>
              <a:ext uri="{FF2B5EF4-FFF2-40B4-BE49-F238E27FC236}">
                <a16:creationId xmlns:a16="http://schemas.microsoft.com/office/drawing/2014/main" id="{4926B348-33A1-4E80-92B5-C039598EB563}"/>
              </a:ext>
            </a:extLst>
          </p:cNvPr>
          <p:cNvSpPr>
            <a:spLocks noGrp="1"/>
          </p:cNvSpPr>
          <p:nvPr>
            <p:ph type="subTitle" idx="1"/>
          </p:nvPr>
        </p:nvSpPr>
        <p:spPr>
          <a:xfrm>
            <a:off x="479160" y="4245455"/>
            <a:ext cx="8182233" cy="414494"/>
          </a:xfrm>
        </p:spPr>
        <p:txBody>
          <a:bodyPr anchor="t">
            <a:normAutofit fontScale="77500" lnSpcReduction="20000"/>
          </a:bodyPr>
          <a:lstStyle/>
          <a:p>
            <a:endParaRPr lang="en-US" sz="700" dirty="0"/>
          </a:p>
          <a:p>
            <a:r>
              <a:rPr lang="en-US" sz="1600" b="1" dirty="0"/>
              <a:t>Mark Himmel, PLC Chair</a:t>
            </a:r>
          </a:p>
        </p:txBody>
      </p:sp>
      <p:pic>
        <p:nvPicPr>
          <p:cNvPr id="5" name="Picture 4">
            <a:extLst>
              <a:ext uri="{FF2B5EF4-FFF2-40B4-BE49-F238E27FC236}">
                <a16:creationId xmlns:a16="http://schemas.microsoft.com/office/drawing/2014/main" id="{F2ADA286-04AC-4D35-ADF2-9330C04450BF}"/>
              </a:ext>
            </a:extLst>
          </p:cNvPr>
          <p:cNvPicPr>
            <a:picLocks noChangeAspect="1"/>
          </p:cNvPicPr>
          <p:nvPr/>
        </p:nvPicPr>
        <p:blipFill>
          <a:blip r:embed="rId2"/>
          <a:stretch>
            <a:fillRect/>
          </a:stretch>
        </p:blipFill>
        <p:spPr>
          <a:xfrm>
            <a:off x="2155431" y="450643"/>
            <a:ext cx="4829691" cy="2042721"/>
          </a:xfrm>
          <a:prstGeom prst="rect">
            <a:avLst/>
          </a:prstGeom>
        </p:spPr>
      </p:pic>
      <p:sp>
        <p:nvSpPr>
          <p:cNvPr id="12" name="sketch line">
            <a:extLst>
              <a:ext uri="{FF2B5EF4-FFF2-40B4-BE49-F238E27FC236}">
                <a16:creationId xmlns:a16="http://schemas.microsoft.com/office/drawing/2014/main" id="{E6C0DD6B-6AA3-448F-9B99-8386295BC1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55776" y="4131789"/>
            <a:ext cx="3429000" cy="13716"/>
          </a:xfrm>
          <a:custGeom>
            <a:avLst/>
            <a:gdLst>
              <a:gd name="csX0" fmla="*/ 0 w 3429000"/>
              <a:gd name="csY0" fmla="*/ 0 h 13716"/>
              <a:gd name="csX1" fmla="*/ 685800 w 3429000"/>
              <a:gd name="csY1" fmla="*/ 0 h 13716"/>
              <a:gd name="csX2" fmla="*/ 1371600 w 3429000"/>
              <a:gd name="csY2" fmla="*/ 0 h 13716"/>
              <a:gd name="csX3" fmla="*/ 2057400 w 3429000"/>
              <a:gd name="csY3" fmla="*/ 0 h 13716"/>
              <a:gd name="csX4" fmla="*/ 2674620 w 3429000"/>
              <a:gd name="csY4" fmla="*/ 0 h 13716"/>
              <a:gd name="csX5" fmla="*/ 3429000 w 3429000"/>
              <a:gd name="csY5" fmla="*/ 0 h 13716"/>
              <a:gd name="csX6" fmla="*/ 3429000 w 3429000"/>
              <a:gd name="csY6" fmla="*/ 13716 h 13716"/>
              <a:gd name="csX7" fmla="*/ 2811780 w 3429000"/>
              <a:gd name="csY7" fmla="*/ 13716 h 13716"/>
              <a:gd name="csX8" fmla="*/ 2228850 w 3429000"/>
              <a:gd name="csY8" fmla="*/ 13716 h 13716"/>
              <a:gd name="csX9" fmla="*/ 1543050 w 3429000"/>
              <a:gd name="csY9" fmla="*/ 13716 h 13716"/>
              <a:gd name="csX10" fmla="*/ 925830 w 3429000"/>
              <a:gd name="csY10" fmla="*/ 13716 h 13716"/>
              <a:gd name="csX11" fmla="*/ 0 w 3429000"/>
              <a:gd name="csY11" fmla="*/ 13716 h 13716"/>
              <a:gd name="csX12" fmla="*/ 0 w 3429000"/>
              <a:gd name="csY12" fmla="*/ 0 h 1371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3429000" h="13716" fill="none" extrusionOk="0">
                <a:moveTo>
                  <a:pt x="0" y="0"/>
                </a:moveTo>
                <a:cubicBezTo>
                  <a:pt x="219865" y="20479"/>
                  <a:pt x="493281" y="26186"/>
                  <a:pt x="685800" y="0"/>
                </a:cubicBezTo>
                <a:cubicBezTo>
                  <a:pt x="878319" y="-26186"/>
                  <a:pt x="1121382" y="-11869"/>
                  <a:pt x="1371600" y="0"/>
                </a:cubicBezTo>
                <a:cubicBezTo>
                  <a:pt x="1621818" y="11869"/>
                  <a:pt x="1878793" y="32281"/>
                  <a:pt x="2057400" y="0"/>
                </a:cubicBezTo>
                <a:cubicBezTo>
                  <a:pt x="2236007" y="-32281"/>
                  <a:pt x="2433797" y="-18251"/>
                  <a:pt x="2674620" y="0"/>
                </a:cubicBezTo>
                <a:cubicBezTo>
                  <a:pt x="2915443" y="18251"/>
                  <a:pt x="3205923" y="-1443"/>
                  <a:pt x="3429000" y="0"/>
                </a:cubicBezTo>
                <a:cubicBezTo>
                  <a:pt x="3429214" y="4075"/>
                  <a:pt x="3429316" y="9784"/>
                  <a:pt x="3429000" y="13716"/>
                </a:cubicBezTo>
                <a:cubicBezTo>
                  <a:pt x="3221081" y="44036"/>
                  <a:pt x="3088001" y="3494"/>
                  <a:pt x="2811780" y="13716"/>
                </a:cubicBezTo>
                <a:cubicBezTo>
                  <a:pt x="2535559" y="23938"/>
                  <a:pt x="2481355" y="20326"/>
                  <a:pt x="2228850" y="13716"/>
                </a:cubicBezTo>
                <a:cubicBezTo>
                  <a:pt x="1976345" y="7107"/>
                  <a:pt x="1807520" y="43784"/>
                  <a:pt x="1543050" y="13716"/>
                </a:cubicBezTo>
                <a:cubicBezTo>
                  <a:pt x="1278580" y="-16352"/>
                  <a:pt x="1181944" y="551"/>
                  <a:pt x="925830" y="13716"/>
                </a:cubicBezTo>
                <a:cubicBezTo>
                  <a:pt x="669716" y="26881"/>
                  <a:pt x="410304" y="30243"/>
                  <a:pt x="0" y="13716"/>
                </a:cubicBezTo>
                <a:cubicBezTo>
                  <a:pt x="-535" y="8247"/>
                  <a:pt x="-201" y="2959"/>
                  <a:pt x="0" y="0"/>
                </a:cubicBezTo>
                <a:close/>
              </a:path>
              <a:path w="3429000" h="13716" stroke="0" extrusionOk="0">
                <a:moveTo>
                  <a:pt x="0" y="0"/>
                </a:moveTo>
                <a:cubicBezTo>
                  <a:pt x="174095" y="-12874"/>
                  <a:pt x="443087" y="-14090"/>
                  <a:pt x="617220" y="0"/>
                </a:cubicBezTo>
                <a:cubicBezTo>
                  <a:pt x="791353" y="14090"/>
                  <a:pt x="1072677" y="8451"/>
                  <a:pt x="1200150" y="0"/>
                </a:cubicBezTo>
                <a:cubicBezTo>
                  <a:pt x="1327623" y="-8451"/>
                  <a:pt x="1526638" y="19866"/>
                  <a:pt x="1817370" y="0"/>
                </a:cubicBezTo>
                <a:cubicBezTo>
                  <a:pt x="2108102" y="-19866"/>
                  <a:pt x="2221289" y="26161"/>
                  <a:pt x="2503170" y="0"/>
                </a:cubicBezTo>
                <a:cubicBezTo>
                  <a:pt x="2785051" y="-26161"/>
                  <a:pt x="3022134" y="39178"/>
                  <a:pt x="3429000" y="0"/>
                </a:cubicBezTo>
                <a:cubicBezTo>
                  <a:pt x="3428434" y="5320"/>
                  <a:pt x="3428676" y="9001"/>
                  <a:pt x="3429000" y="13716"/>
                </a:cubicBezTo>
                <a:cubicBezTo>
                  <a:pt x="3103464" y="-3979"/>
                  <a:pt x="2887909" y="18368"/>
                  <a:pt x="2743200" y="13716"/>
                </a:cubicBezTo>
                <a:cubicBezTo>
                  <a:pt x="2598491" y="9064"/>
                  <a:pt x="2362615" y="6084"/>
                  <a:pt x="1988820" y="13716"/>
                </a:cubicBezTo>
                <a:cubicBezTo>
                  <a:pt x="1615025" y="21348"/>
                  <a:pt x="1580494" y="-880"/>
                  <a:pt x="1405890" y="13716"/>
                </a:cubicBezTo>
                <a:cubicBezTo>
                  <a:pt x="1231286" y="28312"/>
                  <a:pt x="885259" y="-20857"/>
                  <a:pt x="651510" y="13716"/>
                </a:cubicBezTo>
                <a:cubicBezTo>
                  <a:pt x="417761" y="48289"/>
                  <a:pt x="138362" y="-18428"/>
                  <a:pt x="0" y="13716"/>
                </a:cubicBezTo>
                <a:cubicBezTo>
                  <a:pt x="58" y="7834"/>
                  <a:pt x="453" y="5833"/>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2088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46494DF-EB09-56B5-90BB-542ACE78AAC2}"/>
              </a:ext>
            </a:extLst>
          </p:cNvPr>
          <p:cNvPicPr>
            <a:picLocks noChangeAspect="1"/>
          </p:cNvPicPr>
          <p:nvPr/>
        </p:nvPicPr>
        <p:blipFill>
          <a:blip r:embed="rId2"/>
          <a:stretch>
            <a:fillRect/>
          </a:stretch>
        </p:blipFill>
        <p:spPr>
          <a:xfrm>
            <a:off x="690113" y="0"/>
            <a:ext cx="7763774" cy="5143500"/>
          </a:xfrm>
          <a:prstGeom prst="rect">
            <a:avLst/>
          </a:prstGeom>
        </p:spPr>
      </p:pic>
    </p:spTree>
    <p:extLst>
      <p:ext uri="{BB962C8B-B14F-4D97-AF65-F5344CB8AC3E}">
        <p14:creationId xmlns:p14="http://schemas.microsoft.com/office/powerpoint/2010/main" val="5244110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706288E-4A58-0509-8950-6CB30E95F47A}"/>
              </a:ext>
            </a:extLst>
          </p:cNvPr>
          <p:cNvPicPr>
            <a:picLocks noChangeAspect="1"/>
          </p:cNvPicPr>
          <p:nvPr/>
        </p:nvPicPr>
        <p:blipFill>
          <a:blip r:embed="rId2"/>
          <a:stretch>
            <a:fillRect/>
          </a:stretch>
        </p:blipFill>
        <p:spPr>
          <a:xfrm>
            <a:off x="690113" y="0"/>
            <a:ext cx="7763774" cy="5143500"/>
          </a:xfrm>
          <a:prstGeom prst="rect">
            <a:avLst/>
          </a:prstGeom>
        </p:spPr>
      </p:pic>
    </p:spTree>
    <p:extLst>
      <p:ext uri="{BB962C8B-B14F-4D97-AF65-F5344CB8AC3E}">
        <p14:creationId xmlns:p14="http://schemas.microsoft.com/office/powerpoint/2010/main" val="4809163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63154" y="1063154"/>
            <a:ext cx="5156864" cy="3030558"/>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18871" y="1995355"/>
            <a:ext cx="3266696" cy="302895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885662" y="1228564"/>
            <a:ext cx="5143179" cy="268605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560516" y="900984"/>
            <a:ext cx="3606227" cy="3066500"/>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0022D5B0-0413-DF60-53AD-47C2843532F2}"/>
              </a:ext>
            </a:extLst>
          </p:cNvPr>
          <p:cNvSpPr>
            <a:spLocks noGrp="1"/>
          </p:cNvSpPr>
          <p:nvPr>
            <p:ph type="title"/>
          </p:nvPr>
        </p:nvSpPr>
        <p:spPr>
          <a:xfrm>
            <a:off x="160020" y="267659"/>
            <a:ext cx="2743200" cy="2303930"/>
          </a:xfrm>
        </p:spPr>
        <p:txBody>
          <a:bodyPr vert="horz" lIns="91440" tIns="45720" rIns="91440" bIns="45720" rtlCol="0" anchor="t">
            <a:normAutofit fontScale="90000"/>
          </a:bodyPr>
          <a:lstStyle/>
          <a:p>
            <a:pPr algn="ctr" defTabSz="914400"/>
            <a:br>
              <a:rPr lang="en-US" sz="1900" kern="1200" dirty="0">
                <a:solidFill>
                  <a:srgbClr val="FFFFFF"/>
                </a:solidFill>
                <a:latin typeface="+mj-lt"/>
                <a:ea typeface="+mj-ea"/>
                <a:cs typeface="+mj-cs"/>
              </a:rPr>
            </a:br>
            <a:br>
              <a:rPr lang="en-US" sz="1900" kern="1200" dirty="0">
                <a:solidFill>
                  <a:srgbClr val="FFFFFF"/>
                </a:solidFill>
                <a:latin typeface="+mj-lt"/>
                <a:ea typeface="+mj-ea"/>
                <a:cs typeface="+mj-cs"/>
              </a:rPr>
            </a:br>
            <a:br>
              <a:rPr lang="en-US" sz="1900" kern="1200" dirty="0">
                <a:solidFill>
                  <a:srgbClr val="FFFFFF"/>
                </a:solidFill>
                <a:latin typeface="+mj-lt"/>
                <a:ea typeface="+mj-ea"/>
                <a:cs typeface="+mj-cs"/>
              </a:rPr>
            </a:br>
            <a:br>
              <a:rPr lang="en-US" sz="1900" kern="1200" dirty="0">
                <a:solidFill>
                  <a:srgbClr val="FFFFFF"/>
                </a:solidFill>
                <a:latin typeface="+mj-lt"/>
                <a:ea typeface="+mj-ea"/>
                <a:cs typeface="+mj-cs"/>
              </a:rPr>
            </a:br>
            <a:br>
              <a:rPr lang="en-US" sz="1900" kern="1200" dirty="0">
                <a:solidFill>
                  <a:srgbClr val="FFFFFF"/>
                </a:solidFill>
                <a:latin typeface="+mj-lt"/>
                <a:ea typeface="+mj-ea"/>
                <a:cs typeface="+mj-cs"/>
              </a:rPr>
            </a:br>
            <a:br>
              <a:rPr lang="en-US" sz="4800" b="1" kern="1200" dirty="0">
                <a:solidFill>
                  <a:srgbClr val="FFFFFF"/>
                </a:solidFill>
                <a:latin typeface="+mn-lt"/>
                <a:ea typeface="+mj-ea"/>
                <a:cs typeface="+mj-cs"/>
              </a:rPr>
            </a:br>
            <a:r>
              <a:rPr lang="en-US" sz="4800" b="1" kern="1200" dirty="0">
                <a:solidFill>
                  <a:srgbClr val="FFFFFF"/>
                </a:solidFill>
                <a:latin typeface="+mn-lt"/>
                <a:ea typeface="+mj-ea"/>
                <a:cs typeface="+mj-cs"/>
              </a:rPr>
              <a:t>SAWYER</a:t>
            </a:r>
            <a:br>
              <a:rPr lang="en-US" sz="1900" kern="1200" dirty="0">
                <a:solidFill>
                  <a:srgbClr val="FFFFFF"/>
                </a:solidFill>
                <a:latin typeface="+mj-lt"/>
                <a:ea typeface="+mj-ea"/>
                <a:cs typeface="+mj-cs"/>
              </a:rPr>
            </a:br>
            <a:endParaRPr lang="en-US" sz="1900" kern="1200" dirty="0">
              <a:solidFill>
                <a:srgbClr val="FFFFFF"/>
              </a:solidFill>
              <a:latin typeface="+mj-lt"/>
              <a:ea typeface="+mj-ea"/>
              <a:cs typeface="+mj-cs"/>
            </a:endParaRPr>
          </a:p>
        </p:txBody>
      </p:sp>
      <p:pic>
        <p:nvPicPr>
          <p:cNvPr id="5" name="Picture 4">
            <a:extLst>
              <a:ext uri="{FF2B5EF4-FFF2-40B4-BE49-F238E27FC236}">
                <a16:creationId xmlns:a16="http://schemas.microsoft.com/office/drawing/2014/main" id="{A906D61E-9C4F-DCE2-238F-20B974E306C5}"/>
              </a:ext>
            </a:extLst>
          </p:cNvPr>
          <p:cNvPicPr>
            <a:picLocks noChangeAspect="1"/>
          </p:cNvPicPr>
          <p:nvPr/>
        </p:nvPicPr>
        <p:blipFill>
          <a:blip r:embed="rId2"/>
          <a:stretch>
            <a:fillRect/>
          </a:stretch>
        </p:blipFill>
        <p:spPr>
          <a:xfrm>
            <a:off x="3376821" y="1027246"/>
            <a:ext cx="5419311" cy="3089008"/>
          </a:xfrm>
          <a:prstGeom prst="rect">
            <a:avLst/>
          </a:prstGeom>
        </p:spPr>
      </p:pic>
    </p:spTree>
    <p:extLst>
      <p:ext uri="{BB962C8B-B14F-4D97-AF65-F5344CB8AC3E}">
        <p14:creationId xmlns:p14="http://schemas.microsoft.com/office/powerpoint/2010/main" val="35251688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DD055E7-5803-408F-CD05-4F2DB6562497}"/>
              </a:ext>
            </a:extLst>
          </p:cNvPr>
          <p:cNvSpPr txBox="1"/>
          <p:nvPr/>
        </p:nvSpPr>
        <p:spPr>
          <a:xfrm>
            <a:off x="685801" y="759278"/>
            <a:ext cx="8164285" cy="3847207"/>
          </a:xfrm>
          <a:prstGeom prst="rect">
            <a:avLst/>
          </a:prstGeom>
          <a:noFill/>
        </p:spPr>
        <p:txBody>
          <a:bodyPr wrap="square" rtlCol="0">
            <a:spAutoFit/>
          </a:bodyPr>
          <a:lstStyle/>
          <a:p>
            <a:pPr algn="ctr"/>
            <a:r>
              <a:rPr lang="en-US" sz="2000" b="1" i="0">
                <a:solidFill>
                  <a:schemeClr val="tx1"/>
                </a:solidFill>
                <a:effectLst/>
                <a:latin typeface="Open Sans" panose="020B0606030504020204" pitchFamily="34" charset="0"/>
              </a:rPr>
              <a:t>Mission Statement</a:t>
            </a:r>
          </a:p>
          <a:p>
            <a:pPr algn="l"/>
            <a:endParaRPr lang="en-US" b="0" i="0">
              <a:solidFill>
                <a:srgbClr val="333333"/>
              </a:solidFill>
              <a:effectLst/>
              <a:latin typeface="Open Sans" panose="020B0606030504020204" pitchFamily="34" charset="0"/>
            </a:endParaRPr>
          </a:p>
          <a:p>
            <a:pPr algn="l"/>
            <a:r>
              <a:rPr lang="en-US" b="0" i="0">
                <a:solidFill>
                  <a:schemeClr val="tx1"/>
                </a:solidFill>
                <a:effectLst/>
                <a:latin typeface="Open Sans" panose="020B0606030504020204" pitchFamily="34" charset="0"/>
              </a:rPr>
              <a:t>Back Country Horsemen of America is a 501(C) 3 non-profit organization dedicated to the following mission.</a:t>
            </a:r>
          </a:p>
          <a:p>
            <a:pPr algn="l"/>
            <a:endParaRPr lang="en-US" b="0" i="0">
              <a:solidFill>
                <a:schemeClr val="tx1"/>
              </a:solidFill>
              <a:effectLst/>
              <a:latin typeface="Open Sans" panose="020B0606030504020204" pitchFamily="34" charset="0"/>
            </a:endParaRPr>
          </a:p>
          <a:p>
            <a:pPr algn="l">
              <a:buFont typeface="Arial" panose="020B0604020202020204" pitchFamily="34" charset="0"/>
              <a:buChar char="•"/>
            </a:pPr>
            <a:r>
              <a:rPr lang="en-US" b="1" i="0">
                <a:solidFill>
                  <a:schemeClr val="tx1"/>
                </a:solidFill>
                <a:effectLst/>
                <a:latin typeface="Open Sans" panose="020B0606030504020204" pitchFamily="34" charset="0"/>
              </a:rPr>
              <a:t>To</a:t>
            </a:r>
            <a:r>
              <a:rPr lang="en-US" b="0" i="0">
                <a:solidFill>
                  <a:schemeClr val="tx1"/>
                </a:solidFill>
                <a:effectLst/>
                <a:latin typeface="Open Sans" panose="020B0606030504020204" pitchFamily="34" charset="0"/>
              </a:rPr>
              <a:t> perpetuate the commonsense use and enjoyment of horses in America’s back country and wilderness.</a:t>
            </a:r>
          </a:p>
          <a:p>
            <a:pPr algn="l">
              <a:buFont typeface="Arial" panose="020B0604020202020204" pitchFamily="34" charset="0"/>
              <a:buChar char="•"/>
            </a:pPr>
            <a:endParaRPr lang="en-US" b="0" i="0">
              <a:solidFill>
                <a:schemeClr val="tx1"/>
              </a:solidFill>
              <a:effectLst/>
              <a:latin typeface="Open Sans" panose="020B0606030504020204" pitchFamily="34" charset="0"/>
            </a:endParaRPr>
          </a:p>
          <a:p>
            <a:pPr algn="l">
              <a:buFont typeface="Arial" panose="020B0604020202020204" pitchFamily="34" charset="0"/>
              <a:buChar char="•"/>
            </a:pPr>
            <a:r>
              <a:rPr lang="en-US" b="1" i="0">
                <a:solidFill>
                  <a:schemeClr val="tx1"/>
                </a:solidFill>
                <a:effectLst/>
                <a:latin typeface="Open Sans" panose="020B0606030504020204" pitchFamily="34" charset="0"/>
              </a:rPr>
              <a:t>To</a:t>
            </a:r>
            <a:r>
              <a:rPr lang="en-US" b="0" i="0">
                <a:solidFill>
                  <a:schemeClr val="tx1"/>
                </a:solidFill>
                <a:effectLst/>
                <a:latin typeface="Open Sans" panose="020B0606030504020204" pitchFamily="34" charset="0"/>
              </a:rPr>
              <a:t> work to ensure that public lands remain open to recreational stock use.</a:t>
            </a:r>
          </a:p>
          <a:p>
            <a:pPr algn="l">
              <a:buFont typeface="Arial" panose="020B0604020202020204" pitchFamily="34" charset="0"/>
              <a:buChar char="•"/>
            </a:pPr>
            <a:endParaRPr lang="en-US" b="0" i="0">
              <a:solidFill>
                <a:schemeClr val="tx1"/>
              </a:solidFill>
              <a:effectLst/>
              <a:latin typeface="Open Sans" panose="020B0606030504020204" pitchFamily="34" charset="0"/>
            </a:endParaRPr>
          </a:p>
          <a:p>
            <a:pPr algn="l">
              <a:buFont typeface="Arial" panose="020B0604020202020204" pitchFamily="34" charset="0"/>
              <a:buChar char="•"/>
            </a:pPr>
            <a:r>
              <a:rPr lang="en-US" b="1" i="0">
                <a:solidFill>
                  <a:schemeClr val="tx1"/>
                </a:solidFill>
                <a:effectLst/>
                <a:latin typeface="Open Sans" panose="020B0606030504020204" pitchFamily="34" charset="0"/>
              </a:rPr>
              <a:t>To</a:t>
            </a:r>
            <a:r>
              <a:rPr lang="en-US" b="0" i="0">
                <a:solidFill>
                  <a:schemeClr val="tx1"/>
                </a:solidFill>
                <a:effectLst/>
                <a:latin typeface="Open Sans" panose="020B0606030504020204" pitchFamily="34" charset="0"/>
              </a:rPr>
              <a:t> assist the various government and private agencies in their maintenance and management of said resource.</a:t>
            </a:r>
          </a:p>
          <a:p>
            <a:pPr algn="l">
              <a:buFont typeface="Arial" panose="020B0604020202020204" pitchFamily="34" charset="0"/>
              <a:buChar char="•"/>
            </a:pPr>
            <a:endParaRPr lang="en-US" b="0" i="0">
              <a:solidFill>
                <a:schemeClr val="tx1"/>
              </a:solidFill>
              <a:effectLst/>
              <a:latin typeface="Open Sans" panose="020B0606030504020204" pitchFamily="34" charset="0"/>
            </a:endParaRPr>
          </a:p>
          <a:p>
            <a:pPr algn="l">
              <a:buFont typeface="Arial" panose="020B0604020202020204" pitchFamily="34" charset="0"/>
              <a:buChar char="•"/>
            </a:pPr>
            <a:r>
              <a:rPr lang="en-US" b="1" i="0">
                <a:solidFill>
                  <a:schemeClr val="tx1"/>
                </a:solidFill>
                <a:effectLst/>
                <a:latin typeface="Open Sans" panose="020B0606030504020204" pitchFamily="34" charset="0"/>
              </a:rPr>
              <a:t>To</a:t>
            </a:r>
            <a:r>
              <a:rPr lang="en-US" b="0" i="0">
                <a:solidFill>
                  <a:schemeClr val="tx1"/>
                </a:solidFill>
                <a:effectLst/>
                <a:latin typeface="Open Sans" panose="020B0606030504020204" pitchFamily="34" charset="0"/>
              </a:rPr>
              <a:t> educate, encourage and solicit active participation in the wise use of the back country resource by horsemen and the general public commensurate with our heritage.</a:t>
            </a:r>
          </a:p>
          <a:p>
            <a:pPr algn="l">
              <a:buFont typeface="Arial" panose="020B0604020202020204" pitchFamily="34" charset="0"/>
              <a:buChar char="•"/>
            </a:pPr>
            <a:endParaRPr lang="en-US" b="0" i="0">
              <a:solidFill>
                <a:schemeClr val="tx1"/>
              </a:solidFill>
              <a:effectLst/>
              <a:latin typeface="Open Sans" panose="020B0606030504020204" pitchFamily="34" charset="0"/>
            </a:endParaRPr>
          </a:p>
          <a:p>
            <a:pPr algn="l">
              <a:buFont typeface="Arial" panose="020B0604020202020204" pitchFamily="34" charset="0"/>
              <a:buChar char="•"/>
            </a:pPr>
            <a:r>
              <a:rPr lang="en-US" b="1" i="0">
                <a:solidFill>
                  <a:schemeClr val="tx1"/>
                </a:solidFill>
                <a:effectLst/>
                <a:latin typeface="Open Sans" panose="020B0606030504020204" pitchFamily="34" charset="0"/>
              </a:rPr>
              <a:t>To</a:t>
            </a:r>
            <a:r>
              <a:rPr lang="en-US" b="0" i="0">
                <a:solidFill>
                  <a:schemeClr val="tx1"/>
                </a:solidFill>
                <a:effectLst/>
                <a:latin typeface="Open Sans" panose="020B0606030504020204" pitchFamily="34" charset="0"/>
              </a:rPr>
              <a:t> foster and encourage the formation of new state Back Country Horsemen’s organizations.</a:t>
            </a:r>
          </a:p>
        </p:txBody>
      </p:sp>
      <p:pic>
        <p:nvPicPr>
          <p:cNvPr id="8" name="Picture 7" descr="A logo with horses and a person&#10;&#10;Description automatically generated">
            <a:extLst>
              <a:ext uri="{FF2B5EF4-FFF2-40B4-BE49-F238E27FC236}">
                <a16:creationId xmlns:a16="http://schemas.microsoft.com/office/drawing/2014/main" id="{447F1693-45E4-30FE-1B45-2B75AAB5971B}"/>
              </a:ext>
            </a:extLst>
          </p:cNvPr>
          <p:cNvPicPr>
            <a:picLocks noChangeAspect="1"/>
          </p:cNvPicPr>
          <p:nvPr/>
        </p:nvPicPr>
        <p:blipFill>
          <a:blip r:embed="rId2"/>
          <a:stretch>
            <a:fillRect/>
          </a:stretch>
        </p:blipFill>
        <p:spPr>
          <a:xfrm>
            <a:off x="571500" y="65314"/>
            <a:ext cx="2116915" cy="1048657"/>
          </a:xfrm>
          <a:prstGeom prst="rect">
            <a:avLst/>
          </a:prstGeom>
        </p:spPr>
      </p:pic>
    </p:spTree>
    <p:extLst>
      <p:ext uri="{BB962C8B-B14F-4D97-AF65-F5344CB8AC3E}">
        <p14:creationId xmlns:p14="http://schemas.microsoft.com/office/powerpoint/2010/main" val="2859830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7FEE78AB-F64D-C32F-73AC-40DC7AEC7EE3}"/>
              </a:ext>
            </a:extLst>
          </p:cNvPr>
          <p:cNvGraphicFramePr>
            <a:graphicFrameLocks noGrp="1"/>
          </p:cNvGraphicFramePr>
          <p:nvPr>
            <p:extLst>
              <p:ext uri="{D42A27DB-BD31-4B8C-83A1-F6EECF244321}">
                <p14:modId xmlns:p14="http://schemas.microsoft.com/office/powerpoint/2010/main" val="1193416546"/>
              </p:ext>
            </p:extLst>
          </p:nvPr>
        </p:nvGraphicFramePr>
        <p:xfrm>
          <a:off x="631902" y="556912"/>
          <a:ext cx="7344936" cy="4051771"/>
        </p:xfrm>
        <a:graphic>
          <a:graphicData uri="http://schemas.openxmlformats.org/drawingml/2006/table">
            <a:tbl>
              <a:tblPr firstRow="1" bandRow="1">
                <a:tableStyleId>{5C22544A-7EE6-4342-B048-85BDC9FD1C3A}</a:tableStyleId>
              </a:tblPr>
              <a:tblGrid>
                <a:gridCol w="2448312">
                  <a:extLst>
                    <a:ext uri="{9D8B030D-6E8A-4147-A177-3AD203B41FA5}">
                      <a16:colId xmlns:a16="http://schemas.microsoft.com/office/drawing/2014/main" val="2430379348"/>
                    </a:ext>
                  </a:extLst>
                </a:gridCol>
                <a:gridCol w="2448312">
                  <a:extLst>
                    <a:ext uri="{9D8B030D-6E8A-4147-A177-3AD203B41FA5}">
                      <a16:colId xmlns:a16="http://schemas.microsoft.com/office/drawing/2014/main" val="1066430630"/>
                    </a:ext>
                  </a:extLst>
                </a:gridCol>
                <a:gridCol w="2448312">
                  <a:extLst>
                    <a:ext uri="{9D8B030D-6E8A-4147-A177-3AD203B41FA5}">
                      <a16:colId xmlns:a16="http://schemas.microsoft.com/office/drawing/2014/main" val="127539611"/>
                    </a:ext>
                  </a:extLst>
                </a:gridCol>
              </a:tblGrid>
              <a:tr h="257303">
                <a:tc>
                  <a:txBody>
                    <a:bodyPr/>
                    <a:lstStyle/>
                    <a:p>
                      <a:endParaRPr lang="en-US" dirty="0"/>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2508803837"/>
                  </a:ext>
                </a:extLst>
              </a:tr>
              <a:tr h="55419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800" dirty="0">
                          <a:latin typeface="+mn-lt"/>
                        </a:rPr>
                        <a:t>Arkansas – 11</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mn-lt"/>
                          <a:ea typeface="+mn-ea"/>
                          <a:cs typeface="+mn-cs"/>
                        </a:rPr>
                        <a:t>Missouri – 15</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800" dirty="0">
                          <a:latin typeface="+mn-lt"/>
                        </a:rPr>
                        <a:t>South Carolina - 16</a:t>
                      </a:r>
                    </a:p>
                  </a:txBody>
                  <a:tcPr/>
                </a:tc>
                <a:extLst>
                  <a:ext uri="{0D108BD9-81ED-4DB2-BD59-A6C34878D82A}">
                    <a16:rowId xmlns:a16="http://schemas.microsoft.com/office/drawing/2014/main" val="1467355569"/>
                  </a:ext>
                </a:extLst>
              </a:tr>
              <a:tr h="55419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800" dirty="0">
                          <a:latin typeface="+mn-lt"/>
                        </a:rPr>
                        <a:t>California - 126</a:t>
                      </a:r>
                    </a:p>
                    <a:p>
                      <a:endParaRPr lang="en-US" sz="1800" dirty="0">
                        <a:latin typeface="+mn-lt"/>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mn-lt"/>
                          <a:ea typeface="+mn-ea"/>
                          <a:cs typeface="Arial"/>
                          <a:sym typeface="Arial"/>
                        </a:rPr>
                        <a:t>Montana -103</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800" dirty="0">
                          <a:latin typeface="+mn-lt"/>
                        </a:rPr>
                        <a:t>Tennessee – 6</a:t>
                      </a:r>
                    </a:p>
                  </a:txBody>
                  <a:tcPr/>
                </a:tc>
                <a:extLst>
                  <a:ext uri="{0D108BD9-81ED-4DB2-BD59-A6C34878D82A}">
                    <a16:rowId xmlns:a16="http://schemas.microsoft.com/office/drawing/2014/main" val="4273790779"/>
                  </a:ext>
                </a:extLst>
              </a:tr>
              <a:tr h="55419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800" dirty="0">
                          <a:latin typeface="+mn-lt"/>
                        </a:rPr>
                        <a:t>Colorado – 37</a:t>
                      </a:r>
                    </a:p>
                    <a:p>
                      <a:endParaRPr lang="en-US" sz="1800" dirty="0">
                        <a:latin typeface="+mn-lt"/>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mn-lt"/>
                          <a:ea typeface="+mn-ea"/>
                          <a:cs typeface="+mn-cs"/>
                        </a:rPr>
                        <a:t>New Mexico -15</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800" dirty="0">
                          <a:latin typeface="+mn-lt"/>
                        </a:rPr>
                        <a:t>Texas - 2 </a:t>
                      </a:r>
                    </a:p>
                  </a:txBody>
                  <a:tcPr/>
                </a:tc>
                <a:extLst>
                  <a:ext uri="{0D108BD9-81ED-4DB2-BD59-A6C34878D82A}">
                    <a16:rowId xmlns:a16="http://schemas.microsoft.com/office/drawing/2014/main" val="1342459147"/>
                  </a:ext>
                </a:extLst>
              </a:tr>
              <a:tr h="55419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800" dirty="0">
                          <a:latin typeface="+mn-lt"/>
                        </a:rPr>
                        <a:t>Georgia ?</a:t>
                      </a:r>
                    </a:p>
                    <a:p>
                      <a:endParaRPr lang="en-US" sz="1800" dirty="0">
                        <a:latin typeface="+mn-lt"/>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mn-lt"/>
                          <a:ea typeface="+mn-ea"/>
                          <a:cs typeface="+mn-cs"/>
                        </a:rPr>
                        <a:t>North Carolina – 71</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800" dirty="0">
                          <a:latin typeface="+mn-lt"/>
                        </a:rPr>
                        <a:t>Washington -379</a:t>
                      </a:r>
                    </a:p>
                  </a:txBody>
                  <a:tcPr/>
                </a:tc>
                <a:extLst>
                  <a:ext uri="{0D108BD9-81ED-4DB2-BD59-A6C34878D82A}">
                    <a16:rowId xmlns:a16="http://schemas.microsoft.com/office/drawing/2014/main" val="531731757"/>
                  </a:ext>
                </a:extLst>
              </a:tr>
              <a:tr h="55419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800" dirty="0">
                          <a:latin typeface="+mn-lt"/>
                        </a:rPr>
                        <a:t>Idaho – 73</a:t>
                      </a:r>
                    </a:p>
                    <a:p>
                      <a:endParaRPr lang="en-US" sz="1800" dirty="0">
                        <a:latin typeface="+mn-lt"/>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mn-lt"/>
                          <a:ea typeface="+mn-ea"/>
                          <a:cs typeface="+mn-cs"/>
                        </a:rPr>
                        <a:t>North Dakota -12</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endParaRPr lang="en-US" sz="1800" dirty="0">
                        <a:latin typeface="+mn-lt"/>
                      </a:endParaRPr>
                    </a:p>
                  </a:txBody>
                  <a:tcPr/>
                </a:tc>
                <a:extLst>
                  <a:ext uri="{0D108BD9-81ED-4DB2-BD59-A6C34878D82A}">
                    <a16:rowId xmlns:a16="http://schemas.microsoft.com/office/drawing/2014/main" val="2722823354"/>
                  </a:ext>
                </a:extLst>
              </a:tr>
              <a:tr h="55419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mn-lt"/>
                          <a:ea typeface="+mn-ea"/>
                          <a:cs typeface="+mn-cs"/>
                        </a:rPr>
                        <a:t>Kentucky ?</a:t>
                      </a:r>
                    </a:p>
                    <a:p>
                      <a:endParaRPr lang="en-US" sz="1800" dirty="0">
                        <a:latin typeface="+mn-lt"/>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800" dirty="0">
                          <a:latin typeface="+mn-lt"/>
                        </a:rPr>
                        <a:t>Oregon - 1</a:t>
                      </a:r>
                    </a:p>
                    <a:p>
                      <a:endParaRPr lang="en-US" sz="1800" dirty="0">
                        <a:latin typeface="+mn-lt"/>
                      </a:endParaRPr>
                    </a:p>
                  </a:txBody>
                  <a:tcPr/>
                </a:tc>
                <a:tc>
                  <a:txBody>
                    <a:bodyPr/>
                    <a:lstStyle/>
                    <a:p>
                      <a:endParaRPr lang="en-US" sz="1800" dirty="0">
                        <a:latin typeface="+mn-lt"/>
                      </a:endParaRPr>
                    </a:p>
                  </a:txBody>
                  <a:tcPr/>
                </a:tc>
                <a:extLst>
                  <a:ext uri="{0D108BD9-81ED-4DB2-BD59-A6C34878D82A}">
                    <a16:rowId xmlns:a16="http://schemas.microsoft.com/office/drawing/2014/main" val="641121375"/>
                  </a:ext>
                </a:extLst>
              </a:tr>
            </a:tbl>
          </a:graphicData>
        </a:graphic>
      </p:graphicFrame>
      <p:sp>
        <p:nvSpPr>
          <p:cNvPr id="7" name="TextBox 6">
            <a:extLst>
              <a:ext uri="{FF2B5EF4-FFF2-40B4-BE49-F238E27FC236}">
                <a16:creationId xmlns:a16="http://schemas.microsoft.com/office/drawing/2014/main" id="{D9EB1248-816B-D777-B42B-D1C5412A255B}"/>
              </a:ext>
            </a:extLst>
          </p:cNvPr>
          <p:cNvSpPr txBox="1"/>
          <p:nvPr/>
        </p:nvSpPr>
        <p:spPr>
          <a:xfrm>
            <a:off x="1471961" y="81776"/>
            <a:ext cx="6088565" cy="461665"/>
          </a:xfrm>
          <a:prstGeom prst="rect">
            <a:avLst/>
          </a:prstGeom>
          <a:noFill/>
        </p:spPr>
        <p:txBody>
          <a:bodyPr wrap="square" rtlCol="0">
            <a:spAutoFit/>
          </a:bodyPr>
          <a:lstStyle/>
          <a:p>
            <a:pPr algn="ctr"/>
            <a:r>
              <a:rPr kumimoji="0" lang="en-US" sz="2400" b="1" i="0" u="none" strike="noStrike" kern="0" cap="none" spc="0" normalizeH="0" baseline="0" noProof="0" dirty="0">
                <a:ln>
                  <a:noFill/>
                </a:ln>
                <a:solidFill>
                  <a:srgbClr val="000000"/>
                </a:solidFill>
                <a:effectLst/>
                <a:uLnTx/>
                <a:uFillTx/>
                <a:latin typeface="Arial"/>
                <a:cs typeface="Arial"/>
                <a:sym typeface="Arial"/>
              </a:rPr>
              <a:t>BCHA Sawers by State (FS Database</a:t>
            </a:r>
            <a:r>
              <a:rPr kumimoji="0" lang="en-US" sz="2400" b="0" i="0" u="none" strike="noStrike" kern="0" cap="none" spc="0" normalizeH="0" baseline="0" noProof="0" dirty="0">
                <a:ln>
                  <a:noFill/>
                </a:ln>
                <a:solidFill>
                  <a:srgbClr val="000000"/>
                </a:solidFill>
                <a:effectLst/>
                <a:uLnTx/>
                <a:uFillTx/>
                <a:latin typeface="Arial"/>
                <a:cs typeface="Arial"/>
                <a:sym typeface="Arial"/>
              </a:rPr>
              <a:t>)</a:t>
            </a:r>
            <a:endParaRPr lang="en-US" dirty="0"/>
          </a:p>
        </p:txBody>
      </p:sp>
    </p:spTree>
    <p:extLst>
      <p:ext uri="{BB962C8B-B14F-4D97-AF65-F5344CB8AC3E}">
        <p14:creationId xmlns:p14="http://schemas.microsoft.com/office/powerpoint/2010/main" val="18717113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63154" y="1063154"/>
            <a:ext cx="5156864" cy="3030558"/>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18871" y="1995355"/>
            <a:ext cx="3266696" cy="302895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885662" y="1228564"/>
            <a:ext cx="5143179" cy="268605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560516" y="900984"/>
            <a:ext cx="3606227" cy="3066500"/>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extBox 1">
            <a:extLst>
              <a:ext uri="{FF2B5EF4-FFF2-40B4-BE49-F238E27FC236}">
                <a16:creationId xmlns:a16="http://schemas.microsoft.com/office/drawing/2014/main" id="{79DD00FC-FD63-6035-B2B2-22D54714B8CF}"/>
              </a:ext>
            </a:extLst>
          </p:cNvPr>
          <p:cNvSpPr txBox="1"/>
          <p:nvPr/>
        </p:nvSpPr>
        <p:spPr>
          <a:xfrm>
            <a:off x="495030" y="2075329"/>
            <a:ext cx="2160621" cy="2303930"/>
          </a:xfrm>
          <a:prstGeom prst="rect">
            <a:avLst/>
          </a:prstGeom>
        </p:spPr>
        <p:txBody>
          <a:bodyPr vert="horz" lIns="91440" tIns="45720" rIns="91440" bIns="45720" rtlCol="0" anchor="t">
            <a:normAutofit/>
          </a:bodyPr>
          <a:lstStyle/>
          <a:p>
            <a:pPr>
              <a:lnSpc>
                <a:spcPct val="90000"/>
              </a:lnSpc>
              <a:spcBef>
                <a:spcPct val="0"/>
              </a:spcBef>
              <a:spcAft>
                <a:spcPts val="600"/>
              </a:spcAft>
              <a:buClrTx/>
              <a:defRPr/>
            </a:pPr>
            <a:r>
              <a:rPr lang="en-US" sz="3000" b="1" kern="1200" dirty="0">
                <a:solidFill>
                  <a:srgbClr val="FFFFFF"/>
                </a:solidFill>
                <a:latin typeface="+mj-lt"/>
                <a:ea typeface="+mj-ea"/>
                <a:cs typeface="+mj-cs"/>
              </a:rPr>
              <a:t>VOLUNTEER HOURS COMMITTEE</a:t>
            </a:r>
          </a:p>
        </p:txBody>
      </p:sp>
      <p:pic>
        <p:nvPicPr>
          <p:cNvPr id="4" name="Picture 3" descr="A picture containing text, clipart&#10;&#10;Description automatically generated">
            <a:extLst>
              <a:ext uri="{FF2B5EF4-FFF2-40B4-BE49-F238E27FC236}">
                <a16:creationId xmlns:a16="http://schemas.microsoft.com/office/drawing/2014/main" id="{AC162E06-21E4-0E1E-F58F-60979D07BE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6821" y="1230471"/>
            <a:ext cx="5419311" cy="2682558"/>
          </a:xfrm>
          <a:prstGeom prst="rect">
            <a:avLst/>
          </a:prstGeom>
        </p:spPr>
      </p:pic>
    </p:spTree>
    <p:extLst>
      <p:ext uri="{BB962C8B-B14F-4D97-AF65-F5344CB8AC3E}">
        <p14:creationId xmlns:p14="http://schemas.microsoft.com/office/powerpoint/2010/main" val="24308990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57E8C46-8964-6307-26AE-A6007064A830}"/>
              </a:ext>
            </a:extLst>
          </p:cNvPr>
          <p:cNvPicPr>
            <a:picLocks noChangeAspect="1"/>
          </p:cNvPicPr>
          <p:nvPr/>
        </p:nvPicPr>
        <p:blipFill>
          <a:blip r:embed="rId2"/>
          <a:stretch>
            <a:fillRect/>
          </a:stretch>
        </p:blipFill>
        <p:spPr>
          <a:xfrm>
            <a:off x="800100" y="267653"/>
            <a:ext cx="7686675" cy="4636294"/>
          </a:xfrm>
          <a:prstGeom prst="rect">
            <a:avLst/>
          </a:prstGeom>
        </p:spPr>
      </p:pic>
    </p:spTree>
    <p:extLst>
      <p:ext uri="{BB962C8B-B14F-4D97-AF65-F5344CB8AC3E}">
        <p14:creationId xmlns:p14="http://schemas.microsoft.com/office/powerpoint/2010/main" val="41352879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FF240A4-F30D-BC03-4C2E-F38D501C6BEA}"/>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3245F62-CCC4-49E4-B95B-EA6C1E7905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FDEE920-7FB7-A41C-E24F-0F5017E8D1BA}"/>
              </a:ext>
            </a:extLst>
          </p:cNvPr>
          <p:cNvSpPr>
            <a:spLocks noGrp="1"/>
          </p:cNvSpPr>
          <p:nvPr>
            <p:ph type="ctrTitle"/>
          </p:nvPr>
        </p:nvSpPr>
        <p:spPr>
          <a:xfrm>
            <a:off x="479161" y="2683092"/>
            <a:ext cx="8182230" cy="1265860"/>
          </a:xfrm>
        </p:spPr>
        <p:txBody>
          <a:bodyPr anchor="b">
            <a:normAutofit/>
          </a:bodyPr>
          <a:lstStyle/>
          <a:p>
            <a:br>
              <a:rPr lang="en-US" sz="2800" b="1"/>
            </a:br>
            <a:r>
              <a:rPr lang="en-US" sz="2800" b="1">
                <a:latin typeface="Arial Black" panose="020B0A04020102020204" pitchFamily="34" charset="0"/>
              </a:rPr>
              <a:t>YOUTH COMMITTEE</a:t>
            </a:r>
            <a:br>
              <a:rPr lang="en-US" sz="2800" b="1">
                <a:latin typeface="Arial Black" panose="020B0A04020102020204" pitchFamily="34" charset="0"/>
              </a:rPr>
            </a:br>
            <a:endParaRPr lang="en-US" sz="2800" b="1">
              <a:latin typeface="Arial Black" panose="020B0A04020102020204" pitchFamily="34" charset="0"/>
            </a:endParaRPr>
          </a:p>
        </p:txBody>
      </p:sp>
      <p:sp>
        <p:nvSpPr>
          <p:cNvPr id="3" name="Subtitle 2">
            <a:extLst>
              <a:ext uri="{FF2B5EF4-FFF2-40B4-BE49-F238E27FC236}">
                <a16:creationId xmlns:a16="http://schemas.microsoft.com/office/drawing/2014/main" id="{484FAA7D-41F5-64FF-C18E-DD19AABF1F7E}"/>
              </a:ext>
            </a:extLst>
          </p:cNvPr>
          <p:cNvSpPr>
            <a:spLocks noGrp="1"/>
          </p:cNvSpPr>
          <p:nvPr>
            <p:ph type="subTitle" idx="1"/>
          </p:nvPr>
        </p:nvSpPr>
        <p:spPr>
          <a:xfrm>
            <a:off x="479160" y="4245455"/>
            <a:ext cx="8182233" cy="414494"/>
          </a:xfrm>
        </p:spPr>
        <p:txBody>
          <a:bodyPr anchor="t">
            <a:normAutofit/>
          </a:bodyPr>
          <a:lstStyle/>
          <a:p>
            <a:endParaRPr lang="en-US" sz="700"/>
          </a:p>
          <a:p>
            <a:r>
              <a:rPr lang="en-US" sz="700"/>
              <a:t>Lexi Studebaker</a:t>
            </a:r>
          </a:p>
        </p:txBody>
      </p:sp>
      <p:pic>
        <p:nvPicPr>
          <p:cNvPr id="5" name="Picture 4">
            <a:extLst>
              <a:ext uri="{FF2B5EF4-FFF2-40B4-BE49-F238E27FC236}">
                <a16:creationId xmlns:a16="http://schemas.microsoft.com/office/drawing/2014/main" id="{B5B44ECC-73E1-9AF2-3DC6-24663603634A}"/>
              </a:ext>
            </a:extLst>
          </p:cNvPr>
          <p:cNvPicPr>
            <a:picLocks noChangeAspect="1"/>
          </p:cNvPicPr>
          <p:nvPr/>
        </p:nvPicPr>
        <p:blipFill>
          <a:blip r:embed="rId2"/>
          <a:stretch>
            <a:fillRect/>
          </a:stretch>
        </p:blipFill>
        <p:spPr>
          <a:xfrm>
            <a:off x="2155431" y="450643"/>
            <a:ext cx="4829691" cy="2042721"/>
          </a:xfrm>
          <a:prstGeom prst="rect">
            <a:avLst/>
          </a:prstGeom>
        </p:spPr>
      </p:pic>
      <p:sp>
        <p:nvSpPr>
          <p:cNvPr id="12" name="sketch line">
            <a:extLst>
              <a:ext uri="{FF2B5EF4-FFF2-40B4-BE49-F238E27FC236}">
                <a16:creationId xmlns:a16="http://schemas.microsoft.com/office/drawing/2014/main" id="{E6C0DD6B-6AA3-448F-9B99-8386295BC1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55776" y="4131789"/>
            <a:ext cx="3429000" cy="13716"/>
          </a:xfrm>
          <a:custGeom>
            <a:avLst/>
            <a:gdLst>
              <a:gd name="csX0" fmla="*/ 0 w 3429000"/>
              <a:gd name="csY0" fmla="*/ 0 h 13716"/>
              <a:gd name="csX1" fmla="*/ 685800 w 3429000"/>
              <a:gd name="csY1" fmla="*/ 0 h 13716"/>
              <a:gd name="csX2" fmla="*/ 1371600 w 3429000"/>
              <a:gd name="csY2" fmla="*/ 0 h 13716"/>
              <a:gd name="csX3" fmla="*/ 2057400 w 3429000"/>
              <a:gd name="csY3" fmla="*/ 0 h 13716"/>
              <a:gd name="csX4" fmla="*/ 2674620 w 3429000"/>
              <a:gd name="csY4" fmla="*/ 0 h 13716"/>
              <a:gd name="csX5" fmla="*/ 3429000 w 3429000"/>
              <a:gd name="csY5" fmla="*/ 0 h 13716"/>
              <a:gd name="csX6" fmla="*/ 3429000 w 3429000"/>
              <a:gd name="csY6" fmla="*/ 13716 h 13716"/>
              <a:gd name="csX7" fmla="*/ 2811780 w 3429000"/>
              <a:gd name="csY7" fmla="*/ 13716 h 13716"/>
              <a:gd name="csX8" fmla="*/ 2228850 w 3429000"/>
              <a:gd name="csY8" fmla="*/ 13716 h 13716"/>
              <a:gd name="csX9" fmla="*/ 1543050 w 3429000"/>
              <a:gd name="csY9" fmla="*/ 13716 h 13716"/>
              <a:gd name="csX10" fmla="*/ 925830 w 3429000"/>
              <a:gd name="csY10" fmla="*/ 13716 h 13716"/>
              <a:gd name="csX11" fmla="*/ 0 w 3429000"/>
              <a:gd name="csY11" fmla="*/ 13716 h 13716"/>
              <a:gd name="csX12" fmla="*/ 0 w 3429000"/>
              <a:gd name="csY12" fmla="*/ 0 h 1371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3429000" h="13716" fill="none" extrusionOk="0">
                <a:moveTo>
                  <a:pt x="0" y="0"/>
                </a:moveTo>
                <a:cubicBezTo>
                  <a:pt x="219865" y="20479"/>
                  <a:pt x="493281" y="26186"/>
                  <a:pt x="685800" y="0"/>
                </a:cubicBezTo>
                <a:cubicBezTo>
                  <a:pt x="878319" y="-26186"/>
                  <a:pt x="1121382" y="-11869"/>
                  <a:pt x="1371600" y="0"/>
                </a:cubicBezTo>
                <a:cubicBezTo>
                  <a:pt x="1621818" y="11869"/>
                  <a:pt x="1878793" y="32281"/>
                  <a:pt x="2057400" y="0"/>
                </a:cubicBezTo>
                <a:cubicBezTo>
                  <a:pt x="2236007" y="-32281"/>
                  <a:pt x="2433797" y="-18251"/>
                  <a:pt x="2674620" y="0"/>
                </a:cubicBezTo>
                <a:cubicBezTo>
                  <a:pt x="2915443" y="18251"/>
                  <a:pt x="3205923" y="-1443"/>
                  <a:pt x="3429000" y="0"/>
                </a:cubicBezTo>
                <a:cubicBezTo>
                  <a:pt x="3429214" y="4075"/>
                  <a:pt x="3429316" y="9784"/>
                  <a:pt x="3429000" y="13716"/>
                </a:cubicBezTo>
                <a:cubicBezTo>
                  <a:pt x="3221081" y="44036"/>
                  <a:pt x="3088001" y="3494"/>
                  <a:pt x="2811780" y="13716"/>
                </a:cubicBezTo>
                <a:cubicBezTo>
                  <a:pt x="2535559" y="23938"/>
                  <a:pt x="2481355" y="20326"/>
                  <a:pt x="2228850" y="13716"/>
                </a:cubicBezTo>
                <a:cubicBezTo>
                  <a:pt x="1976345" y="7107"/>
                  <a:pt x="1807520" y="43784"/>
                  <a:pt x="1543050" y="13716"/>
                </a:cubicBezTo>
                <a:cubicBezTo>
                  <a:pt x="1278580" y="-16352"/>
                  <a:pt x="1181944" y="551"/>
                  <a:pt x="925830" y="13716"/>
                </a:cubicBezTo>
                <a:cubicBezTo>
                  <a:pt x="669716" y="26881"/>
                  <a:pt x="410304" y="30243"/>
                  <a:pt x="0" y="13716"/>
                </a:cubicBezTo>
                <a:cubicBezTo>
                  <a:pt x="-535" y="8247"/>
                  <a:pt x="-201" y="2959"/>
                  <a:pt x="0" y="0"/>
                </a:cubicBezTo>
                <a:close/>
              </a:path>
              <a:path w="3429000" h="13716" stroke="0" extrusionOk="0">
                <a:moveTo>
                  <a:pt x="0" y="0"/>
                </a:moveTo>
                <a:cubicBezTo>
                  <a:pt x="174095" y="-12874"/>
                  <a:pt x="443087" y="-14090"/>
                  <a:pt x="617220" y="0"/>
                </a:cubicBezTo>
                <a:cubicBezTo>
                  <a:pt x="791353" y="14090"/>
                  <a:pt x="1072677" y="8451"/>
                  <a:pt x="1200150" y="0"/>
                </a:cubicBezTo>
                <a:cubicBezTo>
                  <a:pt x="1327623" y="-8451"/>
                  <a:pt x="1526638" y="19866"/>
                  <a:pt x="1817370" y="0"/>
                </a:cubicBezTo>
                <a:cubicBezTo>
                  <a:pt x="2108102" y="-19866"/>
                  <a:pt x="2221289" y="26161"/>
                  <a:pt x="2503170" y="0"/>
                </a:cubicBezTo>
                <a:cubicBezTo>
                  <a:pt x="2785051" y="-26161"/>
                  <a:pt x="3022134" y="39178"/>
                  <a:pt x="3429000" y="0"/>
                </a:cubicBezTo>
                <a:cubicBezTo>
                  <a:pt x="3428434" y="5320"/>
                  <a:pt x="3428676" y="9001"/>
                  <a:pt x="3429000" y="13716"/>
                </a:cubicBezTo>
                <a:cubicBezTo>
                  <a:pt x="3103464" y="-3979"/>
                  <a:pt x="2887909" y="18368"/>
                  <a:pt x="2743200" y="13716"/>
                </a:cubicBezTo>
                <a:cubicBezTo>
                  <a:pt x="2598491" y="9064"/>
                  <a:pt x="2362615" y="6084"/>
                  <a:pt x="1988820" y="13716"/>
                </a:cubicBezTo>
                <a:cubicBezTo>
                  <a:pt x="1615025" y="21348"/>
                  <a:pt x="1580494" y="-880"/>
                  <a:pt x="1405890" y="13716"/>
                </a:cubicBezTo>
                <a:cubicBezTo>
                  <a:pt x="1231286" y="28312"/>
                  <a:pt x="885259" y="-20857"/>
                  <a:pt x="651510" y="13716"/>
                </a:cubicBezTo>
                <a:cubicBezTo>
                  <a:pt x="417761" y="48289"/>
                  <a:pt x="138362" y="-18428"/>
                  <a:pt x="0" y="13716"/>
                </a:cubicBezTo>
                <a:cubicBezTo>
                  <a:pt x="58" y="7834"/>
                  <a:pt x="453" y="5833"/>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593464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B5C57DEF-C953-810B-2FB3-F58BD650FB89}"/>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A28A4EC7-97DA-A449-A803-B3CB1B8A77DE}"/>
              </a:ext>
            </a:extLst>
          </p:cNvPr>
          <p:cNvPicPr>
            <a:picLocks noChangeAspect="1"/>
          </p:cNvPicPr>
          <p:nvPr/>
        </p:nvPicPr>
        <p:blipFill>
          <a:blip r:embed="rId2"/>
          <a:stretch>
            <a:fillRect/>
          </a:stretch>
        </p:blipFill>
        <p:spPr>
          <a:xfrm>
            <a:off x="155878" y="157307"/>
            <a:ext cx="2179148" cy="921672"/>
          </a:xfrm>
          <a:prstGeom prst="rect">
            <a:avLst/>
          </a:prstGeom>
        </p:spPr>
      </p:pic>
      <p:sp>
        <p:nvSpPr>
          <p:cNvPr id="2" name="Title 1">
            <a:extLst>
              <a:ext uri="{FF2B5EF4-FFF2-40B4-BE49-F238E27FC236}">
                <a16:creationId xmlns:a16="http://schemas.microsoft.com/office/drawing/2014/main" id="{C439AA6C-2795-223F-8D8A-65A279DE322E}"/>
              </a:ext>
            </a:extLst>
          </p:cNvPr>
          <p:cNvSpPr>
            <a:spLocks noGrp="1"/>
          </p:cNvSpPr>
          <p:nvPr>
            <p:ph type="ctrTitle"/>
          </p:nvPr>
        </p:nvSpPr>
        <p:spPr>
          <a:xfrm>
            <a:off x="973873" y="3264247"/>
            <a:ext cx="6858000" cy="1821444"/>
          </a:xfrm>
        </p:spPr>
        <p:txBody>
          <a:bodyPr>
            <a:normAutofit fontScale="90000"/>
          </a:bodyPr>
          <a:lstStyle/>
          <a:p>
            <a:pPr algn="l"/>
            <a:r>
              <a:rPr lang="en-US" sz="1200" dirty="0"/>
              <a:t> </a:t>
            </a:r>
            <a:br>
              <a:rPr lang="en-US" sz="1200" dirty="0"/>
            </a:br>
            <a:br>
              <a:rPr lang="en-US" sz="1200" dirty="0">
                <a:latin typeface="+mn-lt"/>
              </a:rPr>
            </a:br>
            <a:r>
              <a:rPr lang="en-US" sz="1200" dirty="0">
                <a:latin typeface="+mn-lt"/>
              </a:rPr>
              <a:t> </a:t>
            </a:r>
            <a:br>
              <a:rPr lang="en-US" sz="1200" dirty="0">
                <a:latin typeface="+mn-lt"/>
              </a:rPr>
            </a:br>
            <a:br>
              <a:rPr lang="en-US" sz="1200" dirty="0">
                <a:latin typeface="+mn-lt"/>
              </a:rPr>
            </a:br>
            <a:br>
              <a:rPr lang="en-US" sz="1200" dirty="0">
                <a:latin typeface="+mn-lt"/>
              </a:rPr>
            </a:br>
            <a:r>
              <a:rPr lang="en-US" sz="1300" b="1" u="sng" dirty="0">
                <a:latin typeface="+mn-lt"/>
              </a:rPr>
              <a:t>How to join</a:t>
            </a:r>
            <a:r>
              <a:rPr lang="en-US" sz="1300" u="sng" dirty="0">
                <a:latin typeface="+mn-lt"/>
              </a:rPr>
              <a:t> </a:t>
            </a:r>
            <a:br>
              <a:rPr lang="en-US" sz="1300" dirty="0">
                <a:latin typeface="+mn-lt"/>
              </a:rPr>
            </a:br>
            <a:r>
              <a:rPr lang="en-US" sz="1300" dirty="0">
                <a:latin typeface="+mn-lt"/>
              </a:rPr>
              <a:t> </a:t>
            </a:r>
            <a:br>
              <a:rPr lang="en-US" sz="1300" dirty="0">
                <a:latin typeface="+mn-lt"/>
              </a:rPr>
            </a:br>
            <a:r>
              <a:rPr lang="en-US" sz="1300" dirty="0">
                <a:latin typeface="+mn-lt"/>
              </a:rPr>
              <a:t>Come say hello! I will be here the rest of Monday, as well as doing a presentation on social media and what all comes with a Gmail account at 11:45 am on Tuesday. Feel free to contact me if you would like to be on the youth committee, have ideas, or need help with anything. My email is </a:t>
            </a:r>
            <a:r>
              <a:rPr lang="en-US" sz="1300" dirty="0">
                <a:latin typeface="+mn-lt"/>
                <a:hlinkClick r:id="rId3"/>
              </a:rPr>
              <a:t>lstudebaker03@gmail.com</a:t>
            </a:r>
            <a:r>
              <a:rPr lang="en-US" sz="1300" dirty="0">
                <a:latin typeface="+mn-lt"/>
              </a:rPr>
              <a:t> and is listed on the BCHA website under the contact us page. </a:t>
            </a:r>
            <a:br>
              <a:rPr lang="en-US" sz="1300" dirty="0">
                <a:latin typeface="+mn-lt"/>
              </a:rPr>
            </a:br>
            <a:br>
              <a:rPr lang="en-US" sz="1300" b="1" dirty="0">
                <a:latin typeface="+mn-lt"/>
              </a:rPr>
            </a:br>
            <a:endParaRPr lang="en-US" sz="1300" b="1" dirty="0">
              <a:latin typeface="+mn-lt"/>
            </a:endParaRPr>
          </a:p>
        </p:txBody>
      </p:sp>
      <p:sp>
        <p:nvSpPr>
          <p:cNvPr id="7" name="TextBox 6">
            <a:extLst>
              <a:ext uri="{FF2B5EF4-FFF2-40B4-BE49-F238E27FC236}">
                <a16:creationId xmlns:a16="http://schemas.microsoft.com/office/drawing/2014/main" id="{D826FF30-518F-BD71-96B4-3A63DFC4C3D8}"/>
              </a:ext>
            </a:extLst>
          </p:cNvPr>
          <p:cNvSpPr txBox="1"/>
          <p:nvPr/>
        </p:nvSpPr>
        <p:spPr>
          <a:xfrm>
            <a:off x="2683727" y="157307"/>
            <a:ext cx="6110868" cy="1569660"/>
          </a:xfrm>
          <a:prstGeom prst="rect">
            <a:avLst/>
          </a:prstGeom>
          <a:noFill/>
        </p:spPr>
        <p:txBody>
          <a:bodyPr wrap="square" rtlCol="0">
            <a:spAutoFit/>
          </a:bodyPr>
          <a:lstStyle/>
          <a:p>
            <a:r>
              <a:rPr kumimoji="0" lang="en-US" sz="1200" b="1" i="0" u="none" strike="noStrike" kern="1200" cap="none" spc="0" normalizeH="0" baseline="0" noProof="0" dirty="0">
                <a:ln>
                  <a:noFill/>
                </a:ln>
                <a:solidFill>
                  <a:prstClr val="black"/>
                </a:solidFill>
                <a:effectLst/>
                <a:uLnTx/>
                <a:uFillTx/>
                <a:latin typeface="+mn-lt"/>
                <a:ea typeface="+mj-ea"/>
                <a:cs typeface="+mj-cs"/>
              </a:rPr>
              <a:t>My name is Lexi Studebaker</a:t>
            </a:r>
            <a:r>
              <a:rPr kumimoji="0" lang="en-US" sz="1200" b="0" i="0" u="none" strike="noStrike" kern="1200" cap="none" spc="0" normalizeH="0" baseline="0" noProof="0" dirty="0">
                <a:ln>
                  <a:noFill/>
                </a:ln>
                <a:solidFill>
                  <a:prstClr val="black"/>
                </a:solidFill>
                <a:effectLst/>
                <a:uLnTx/>
                <a:uFillTx/>
                <a:latin typeface="+mn-lt"/>
                <a:ea typeface="+mj-ea"/>
                <a:cs typeface="+mj-cs"/>
              </a:rPr>
              <a:t>, and I am currently serving as the Youth Committee Chair for our organization. I am from Northeast Kansas and am an active member of the Sunflower chapter. I am currently studying agricultural and natural resource communications as well as natural resource and environmental sciences at Kansas State University, and I use these skills to help tell our volunteers’ stories. I am currently looking for people interested in member development and recruitment and I am excited to work with you all to build the next generation of backcountry horsemen!</a:t>
            </a:r>
            <a:br>
              <a:rPr kumimoji="0" lang="en-US" sz="1200" b="0" i="0" u="none" strike="noStrike" kern="1200" cap="none" spc="0" normalizeH="0" baseline="0" noProof="0" dirty="0">
                <a:ln>
                  <a:noFill/>
                </a:ln>
                <a:solidFill>
                  <a:prstClr val="black"/>
                </a:solidFill>
                <a:effectLst/>
                <a:uLnTx/>
                <a:uFillTx/>
                <a:latin typeface="+mn-lt"/>
                <a:ea typeface="+mj-ea"/>
                <a:cs typeface="+mj-cs"/>
              </a:rPr>
            </a:br>
            <a:endParaRPr lang="en-US" sz="1200" dirty="0">
              <a:latin typeface="+mn-lt"/>
            </a:endParaRPr>
          </a:p>
        </p:txBody>
      </p:sp>
      <p:sp>
        <p:nvSpPr>
          <p:cNvPr id="8" name="TextBox 7">
            <a:extLst>
              <a:ext uri="{FF2B5EF4-FFF2-40B4-BE49-F238E27FC236}">
                <a16:creationId xmlns:a16="http://schemas.microsoft.com/office/drawing/2014/main" id="{62109792-518D-0330-56C5-A9BB763B4070}"/>
              </a:ext>
            </a:extLst>
          </p:cNvPr>
          <p:cNvSpPr txBox="1"/>
          <p:nvPr/>
        </p:nvSpPr>
        <p:spPr>
          <a:xfrm>
            <a:off x="973873" y="1694587"/>
            <a:ext cx="8073483" cy="1754326"/>
          </a:xfrm>
          <a:prstGeom prst="rect">
            <a:avLst/>
          </a:prstGeom>
          <a:noFill/>
        </p:spPr>
        <p:txBody>
          <a:bodyPr wrap="square" rtlCol="0">
            <a:spAutoFit/>
          </a:bodyPr>
          <a:lstStyle/>
          <a:p>
            <a:r>
              <a:rPr lang="en-US" sz="1200" b="1" u="sng" dirty="0">
                <a:latin typeface="+mn-lt"/>
              </a:rPr>
              <a:t>Brief of what the Youth committee will work towards</a:t>
            </a:r>
          </a:p>
          <a:p>
            <a:endParaRPr lang="en-US" sz="1200" dirty="0">
              <a:latin typeface="+mn-lt"/>
            </a:endParaRPr>
          </a:p>
          <a:p>
            <a:pPr marL="171450" indent="-171450">
              <a:buFont typeface="Arial" panose="020B0604020202020204" pitchFamily="34" charset="0"/>
              <a:buChar char="•"/>
            </a:pPr>
            <a:r>
              <a:rPr lang="en-US" sz="1200" dirty="0">
                <a:latin typeface="+mn-lt"/>
              </a:rPr>
              <a:t>Social Media Usage and Promotion!</a:t>
            </a:r>
          </a:p>
          <a:p>
            <a:r>
              <a:rPr lang="en-US" sz="1200" dirty="0">
                <a:latin typeface="+mn-lt"/>
              </a:rPr>
              <a:t>            Using social media for promotion and showing people what BCHA is all about through technology.</a:t>
            </a:r>
          </a:p>
          <a:p>
            <a:pPr marL="171450" indent="-171450">
              <a:buFont typeface="Arial" panose="020B0604020202020204" pitchFamily="34" charset="0"/>
              <a:buChar char="•"/>
            </a:pPr>
            <a:r>
              <a:rPr lang="en-US" sz="1200" dirty="0">
                <a:latin typeface="+mn-lt"/>
              </a:rPr>
              <a:t>Outreach with youth and young adult organizations</a:t>
            </a:r>
          </a:p>
          <a:p>
            <a:r>
              <a:rPr lang="en-US" sz="1200" dirty="0">
                <a:latin typeface="+mn-lt"/>
              </a:rPr>
              <a:t>            Anything from 4-H to local conservation group (with a big, younger crowd)</a:t>
            </a:r>
          </a:p>
          <a:p>
            <a:pPr marL="171450" indent="-171450">
              <a:buFont typeface="Arial" panose="020B0604020202020204" pitchFamily="34" charset="0"/>
              <a:buChar char="•"/>
            </a:pPr>
            <a:r>
              <a:rPr lang="en-US" sz="1200" dirty="0">
                <a:latin typeface="+mn-lt"/>
              </a:rPr>
              <a:t>Creating and incentive for youth to join (community, recognition, etc.)</a:t>
            </a:r>
          </a:p>
          <a:p>
            <a:pPr marL="171450" indent="-171450">
              <a:buFont typeface="Arial" panose="020B0604020202020204" pitchFamily="34" charset="0"/>
              <a:buChar char="•"/>
            </a:pPr>
            <a:r>
              <a:rPr lang="en-US" sz="1200" dirty="0">
                <a:latin typeface="+mn-lt"/>
              </a:rPr>
              <a:t>Youth/new member development events and activities.</a:t>
            </a:r>
          </a:p>
          <a:p>
            <a:r>
              <a:rPr lang="en-US" sz="1200" dirty="0">
                <a:latin typeface="+mn-lt"/>
              </a:rPr>
              <a:t>          Beginner-friendly events, easy- to-understand, and affordable ways to learn how to help maintain our trails.</a:t>
            </a:r>
          </a:p>
        </p:txBody>
      </p:sp>
    </p:spTree>
    <p:extLst>
      <p:ext uri="{BB962C8B-B14F-4D97-AF65-F5344CB8AC3E}">
        <p14:creationId xmlns:p14="http://schemas.microsoft.com/office/powerpoint/2010/main" val="7391058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CAE6233-2C35-077B-93EC-855AA3B26FC8}"/>
            </a:ext>
          </a:extLst>
        </p:cNvPr>
        <p:cNvGrpSpPr/>
        <p:nvPr/>
      </p:nvGrpSpPr>
      <p:grpSpPr>
        <a:xfrm>
          <a:off x="0" y="0"/>
          <a:ext cx="0" cy="0"/>
          <a:chOff x="0" y="0"/>
          <a:chExt cx="0" cy="0"/>
        </a:xfrm>
      </p:grpSpPr>
      <p:sp useBgFill="1">
        <p:nvSpPr>
          <p:cNvPr id="53" name="Rectangle 52">
            <a:extLst>
              <a:ext uri="{FF2B5EF4-FFF2-40B4-BE49-F238E27FC236}">
                <a16:creationId xmlns:a16="http://schemas.microsoft.com/office/drawing/2014/main" id="{93245F62-CCC4-49E4-B95B-EA6C1E7905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CDCC07B-BF97-22DD-770F-18995897463D}"/>
              </a:ext>
            </a:extLst>
          </p:cNvPr>
          <p:cNvSpPr txBox="1"/>
          <p:nvPr/>
        </p:nvSpPr>
        <p:spPr>
          <a:xfrm>
            <a:off x="479161" y="2683092"/>
            <a:ext cx="8182230" cy="1265860"/>
          </a:xfrm>
          <a:prstGeom prst="rect">
            <a:avLst/>
          </a:prstGeom>
        </p:spPr>
        <p:txBody>
          <a:bodyPr vert="horz" lIns="91440" tIns="45720" rIns="91440" bIns="45720" rtlCol="0" anchor="b">
            <a:normAutofit/>
          </a:bodyPr>
          <a:lstStyle/>
          <a:p>
            <a:pPr marL="0" marR="0" lvl="0" indent="0" algn="ctr" fontAlgn="auto">
              <a:lnSpc>
                <a:spcPct val="90000"/>
              </a:lnSpc>
              <a:spcBef>
                <a:spcPct val="0"/>
              </a:spcBef>
              <a:spcAft>
                <a:spcPts val="600"/>
              </a:spcAft>
              <a:buClr>
                <a:srgbClr val="000000"/>
              </a:buClr>
              <a:buSzTx/>
              <a:tabLst/>
              <a:defRPr/>
            </a:pPr>
            <a:r>
              <a:rPr lang="en-US" sz="5000" b="1" kern="1200">
                <a:solidFill>
                  <a:schemeClr val="tx1"/>
                </a:solidFill>
                <a:latin typeface="+mj-lt"/>
                <a:ea typeface="+mj-ea"/>
                <a:cs typeface="+mj-cs"/>
              </a:rPr>
              <a:t>TREASURER REPORT</a:t>
            </a:r>
            <a:endParaRPr kumimoji="0" lang="en-US" sz="5000" b="1" i="0" u="none" strike="noStrike" kern="1200" cap="none" spc="0" normalizeH="0" baseline="0" noProof="0">
              <a:ln>
                <a:noFill/>
              </a:ln>
              <a:solidFill>
                <a:schemeClr val="tx1"/>
              </a:solidFill>
              <a:effectLst/>
              <a:uLnTx/>
              <a:uFillTx/>
              <a:latin typeface="+mj-lt"/>
              <a:ea typeface="+mj-ea"/>
              <a:cs typeface="+mj-cs"/>
              <a:sym typeface="Arial"/>
            </a:endParaRPr>
          </a:p>
        </p:txBody>
      </p:sp>
      <p:pic>
        <p:nvPicPr>
          <p:cNvPr id="4" name="Picture 3">
            <a:extLst>
              <a:ext uri="{FF2B5EF4-FFF2-40B4-BE49-F238E27FC236}">
                <a16:creationId xmlns:a16="http://schemas.microsoft.com/office/drawing/2014/main" id="{A09EF803-BF36-04F1-6729-BCCCDD056DC1}"/>
              </a:ext>
            </a:extLst>
          </p:cNvPr>
          <p:cNvPicPr>
            <a:picLocks noChangeAspect="1"/>
          </p:cNvPicPr>
          <p:nvPr/>
        </p:nvPicPr>
        <p:blipFill>
          <a:blip r:embed="rId2"/>
          <a:srcRect r="-1" b="5800"/>
          <a:stretch/>
        </p:blipFill>
        <p:spPr>
          <a:xfrm>
            <a:off x="2365079" y="443752"/>
            <a:ext cx="4410395" cy="2056503"/>
          </a:xfrm>
          <a:prstGeom prst="rect">
            <a:avLst/>
          </a:prstGeom>
        </p:spPr>
      </p:pic>
      <p:sp>
        <p:nvSpPr>
          <p:cNvPr id="55" name="sketch line">
            <a:extLst>
              <a:ext uri="{FF2B5EF4-FFF2-40B4-BE49-F238E27FC236}">
                <a16:creationId xmlns:a16="http://schemas.microsoft.com/office/drawing/2014/main" id="{E6C0DD6B-6AA3-448F-9B99-8386295BC1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55776" y="4131789"/>
            <a:ext cx="3429000" cy="13716"/>
          </a:xfrm>
          <a:custGeom>
            <a:avLst/>
            <a:gdLst>
              <a:gd name="csX0" fmla="*/ 0 w 3429000"/>
              <a:gd name="csY0" fmla="*/ 0 h 13716"/>
              <a:gd name="csX1" fmla="*/ 685800 w 3429000"/>
              <a:gd name="csY1" fmla="*/ 0 h 13716"/>
              <a:gd name="csX2" fmla="*/ 1371600 w 3429000"/>
              <a:gd name="csY2" fmla="*/ 0 h 13716"/>
              <a:gd name="csX3" fmla="*/ 2057400 w 3429000"/>
              <a:gd name="csY3" fmla="*/ 0 h 13716"/>
              <a:gd name="csX4" fmla="*/ 2674620 w 3429000"/>
              <a:gd name="csY4" fmla="*/ 0 h 13716"/>
              <a:gd name="csX5" fmla="*/ 3429000 w 3429000"/>
              <a:gd name="csY5" fmla="*/ 0 h 13716"/>
              <a:gd name="csX6" fmla="*/ 3429000 w 3429000"/>
              <a:gd name="csY6" fmla="*/ 13716 h 13716"/>
              <a:gd name="csX7" fmla="*/ 2811780 w 3429000"/>
              <a:gd name="csY7" fmla="*/ 13716 h 13716"/>
              <a:gd name="csX8" fmla="*/ 2228850 w 3429000"/>
              <a:gd name="csY8" fmla="*/ 13716 h 13716"/>
              <a:gd name="csX9" fmla="*/ 1543050 w 3429000"/>
              <a:gd name="csY9" fmla="*/ 13716 h 13716"/>
              <a:gd name="csX10" fmla="*/ 925830 w 3429000"/>
              <a:gd name="csY10" fmla="*/ 13716 h 13716"/>
              <a:gd name="csX11" fmla="*/ 0 w 3429000"/>
              <a:gd name="csY11" fmla="*/ 13716 h 13716"/>
              <a:gd name="csX12" fmla="*/ 0 w 3429000"/>
              <a:gd name="csY12" fmla="*/ 0 h 1371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3429000" h="13716" fill="none" extrusionOk="0">
                <a:moveTo>
                  <a:pt x="0" y="0"/>
                </a:moveTo>
                <a:cubicBezTo>
                  <a:pt x="219865" y="20479"/>
                  <a:pt x="493281" y="26186"/>
                  <a:pt x="685800" y="0"/>
                </a:cubicBezTo>
                <a:cubicBezTo>
                  <a:pt x="878319" y="-26186"/>
                  <a:pt x="1121382" y="-11869"/>
                  <a:pt x="1371600" y="0"/>
                </a:cubicBezTo>
                <a:cubicBezTo>
                  <a:pt x="1621818" y="11869"/>
                  <a:pt x="1878793" y="32281"/>
                  <a:pt x="2057400" y="0"/>
                </a:cubicBezTo>
                <a:cubicBezTo>
                  <a:pt x="2236007" y="-32281"/>
                  <a:pt x="2433797" y="-18251"/>
                  <a:pt x="2674620" y="0"/>
                </a:cubicBezTo>
                <a:cubicBezTo>
                  <a:pt x="2915443" y="18251"/>
                  <a:pt x="3205923" y="-1443"/>
                  <a:pt x="3429000" y="0"/>
                </a:cubicBezTo>
                <a:cubicBezTo>
                  <a:pt x="3429214" y="4075"/>
                  <a:pt x="3429316" y="9784"/>
                  <a:pt x="3429000" y="13716"/>
                </a:cubicBezTo>
                <a:cubicBezTo>
                  <a:pt x="3221081" y="44036"/>
                  <a:pt x="3088001" y="3494"/>
                  <a:pt x="2811780" y="13716"/>
                </a:cubicBezTo>
                <a:cubicBezTo>
                  <a:pt x="2535559" y="23938"/>
                  <a:pt x="2481355" y="20326"/>
                  <a:pt x="2228850" y="13716"/>
                </a:cubicBezTo>
                <a:cubicBezTo>
                  <a:pt x="1976345" y="7107"/>
                  <a:pt x="1807520" y="43784"/>
                  <a:pt x="1543050" y="13716"/>
                </a:cubicBezTo>
                <a:cubicBezTo>
                  <a:pt x="1278580" y="-16352"/>
                  <a:pt x="1181944" y="551"/>
                  <a:pt x="925830" y="13716"/>
                </a:cubicBezTo>
                <a:cubicBezTo>
                  <a:pt x="669716" y="26881"/>
                  <a:pt x="410304" y="30243"/>
                  <a:pt x="0" y="13716"/>
                </a:cubicBezTo>
                <a:cubicBezTo>
                  <a:pt x="-535" y="8247"/>
                  <a:pt x="-201" y="2959"/>
                  <a:pt x="0" y="0"/>
                </a:cubicBezTo>
                <a:close/>
              </a:path>
              <a:path w="3429000" h="13716" stroke="0" extrusionOk="0">
                <a:moveTo>
                  <a:pt x="0" y="0"/>
                </a:moveTo>
                <a:cubicBezTo>
                  <a:pt x="174095" y="-12874"/>
                  <a:pt x="443087" y="-14090"/>
                  <a:pt x="617220" y="0"/>
                </a:cubicBezTo>
                <a:cubicBezTo>
                  <a:pt x="791353" y="14090"/>
                  <a:pt x="1072677" y="8451"/>
                  <a:pt x="1200150" y="0"/>
                </a:cubicBezTo>
                <a:cubicBezTo>
                  <a:pt x="1327623" y="-8451"/>
                  <a:pt x="1526638" y="19866"/>
                  <a:pt x="1817370" y="0"/>
                </a:cubicBezTo>
                <a:cubicBezTo>
                  <a:pt x="2108102" y="-19866"/>
                  <a:pt x="2221289" y="26161"/>
                  <a:pt x="2503170" y="0"/>
                </a:cubicBezTo>
                <a:cubicBezTo>
                  <a:pt x="2785051" y="-26161"/>
                  <a:pt x="3022134" y="39178"/>
                  <a:pt x="3429000" y="0"/>
                </a:cubicBezTo>
                <a:cubicBezTo>
                  <a:pt x="3428434" y="5320"/>
                  <a:pt x="3428676" y="9001"/>
                  <a:pt x="3429000" y="13716"/>
                </a:cubicBezTo>
                <a:cubicBezTo>
                  <a:pt x="3103464" y="-3979"/>
                  <a:pt x="2887909" y="18368"/>
                  <a:pt x="2743200" y="13716"/>
                </a:cubicBezTo>
                <a:cubicBezTo>
                  <a:pt x="2598491" y="9064"/>
                  <a:pt x="2362615" y="6084"/>
                  <a:pt x="1988820" y="13716"/>
                </a:cubicBezTo>
                <a:cubicBezTo>
                  <a:pt x="1615025" y="21348"/>
                  <a:pt x="1580494" y="-880"/>
                  <a:pt x="1405890" y="13716"/>
                </a:cubicBezTo>
                <a:cubicBezTo>
                  <a:pt x="1231286" y="28312"/>
                  <a:pt x="885259" y="-20857"/>
                  <a:pt x="651510" y="13716"/>
                </a:cubicBezTo>
                <a:cubicBezTo>
                  <a:pt x="417761" y="48289"/>
                  <a:pt x="138362" y="-18428"/>
                  <a:pt x="0" y="13716"/>
                </a:cubicBezTo>
                <a:cubicBezTo>
                  <a:pt x="58" y="7834"/>
                  <a:pt x="453" y="5833"/>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346046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3E19EE9-B3C6-5614-A139-1AF7C7146C87}"/>
              </a:ext>
            </a:extLst>
          </p:cNvPr>
          <p:cNvPicPr>
            <a:picLocks noChangeAspect="1"/>
          </p:cNvPicPr>
          <p:nvPr/>
        </p:nvPicPr>
        <p:blipFill>
          <a:blip r:embed="rId2"/>
          <a:stretch>
            <a:fillRect/>
          </a:stretch>
        </p:blipFill>
        <p:spPr>
          <a:xfrm>
            <a:off x="429768" y="246888"/>
            <a:ext cx="8321040" cy="4562856"/>
          </a:xfrm>
          <a:prstGeom prst="rect">
            <a:avLst/>
          </a:prstGeom>
        </p:spPr>
      </p:pic>
    </p:spTree>
    <p:extLst>
      <p:ext uri="{BB962C8B-B14F-4D97-AF65-F5344CB8AC3E}">
        <p14:creationId xmlns:p14="http://schemas.microsoft.com/office/powerpoint/2010/main" val="37991712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146B1B-31DB-2749-6E55-389C94D29EDE}"/>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B16086A3-F190-0A0C-BEE5-E2DB5FE16AED}"/>
              </a:ext>
            </a:extLst>
          </p:cNvPr>
          <p:cNvPicPr>
            <a:picLocks noChangeAspect="1"/>
          </p:cNvPicPr>
          <p:nvPr/>
        </p:nvPicPr>
        <p:blipFill>
          <a:blip r:embed="rId2"/>
          <a:stretch>
            <a:fillRect/>
          </a:stretch>
        </p:blipFill>
        <p:spPr>
          <a:xfrm>
            <a:off x="90288" y="420624"/>
            <a:ext cx="8815968" cy="4315968"/>
          </a:xfrm>
          <a:prstGeom prst="rect">
            <a:avLst/>
          </a:prstGeom>
        </p:spPr>
      </p:pic>
    </p:spTree>
    <p:extLst>
      <p:ext uri="{BB962C8B-B14F-4D97-AF65-F5344CB8AC3E}">
        <p14:creationId xmlns:p14="http://schemas.microsoft.com/office/powerpoint/2010/main" val="76968953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6CF8E2-414E-84FD-7E7B-10AB4354BB02}"/>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B52225EA-34F6-1690-F20D-66E1EEC5A970}"/>
              </a:ext>
            </a:extLst>
          </p:cNvPr>
          <p:cNvPicPr>
            <a:picLocks noChangeAspect="1"/>
          </p:cNvPicPr>
          <p:nvPr/>
        </p:nvPicPr>
        <p:blipFill>
          <a:blip r:embed="rId2"/>
          <a:stretch>
            <a:fillRect/>
          </a:stretch>
        </p:blipFill>
        <p:spPr>
          <a:xfrm>
            <a:off x="750499" y="246917"/>
            <a:ext cx="7962180" cy="4049038"/>
          </a:xfrm>
          <a:prstGeom prst="rect">
            <a:avLst/>
          </a:prstGeom>
        </p:spPr>
      </p:pic>
    </p:spTree>
    <p:extLst>
      <p:ext uri="{BB962C8B-B14F-4D97-AF65-F5344CB8AC3E}">
        <p14:creationId xmlns:p14="http://schemas.microsoft.com/office/powerpoint/2010/main" val="272296648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80D935-97B0-1BA0-CFE1-A88F8851CEB4}"/>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0A1277E5-AABA-5575-6CAC-B129050D8AC2}"/>
              </a:ext>
            </a:extLst>
          </p:cNvPr>
          <p:cNvPicPr>
            <a:picLocks noChangeAspect="1"/>
          </p:cNvPicPr>
          <p:nvPr/>
        </p:nvPicPr>
        <p:blipFill>
          <a:blip r:embed="rId2"/>
          <a:stretch>
            <a:fillRect/>
          </a:stretch>
        </p:blipFill>
        <p:spPr>
          <a:xfrm>
            <a:off x="474454" y="500332"/>
            <a:ext cx="8091576" cy="4278702"/>
          </a:xfrm>
          <a:prstGeom prst="rect">
            <a:avLst/>
          </a:prstGeom>
        </p:spPr>
      </p:pic>
    </p:spTree>
    <p:extLst>
      <p:ext uri="{BB962C8B-B14F-4D97-AF65-F5344CB8AC3E}">
        <p14:creationId xmlns:p14="http://schemas.microsoft.com/office/powerpoint/2010/main" val="9600669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logo with horses and a person&#10;&#10;Description automatically generated">
            <a:extLst>
              <a:ext uri="{FF2B5EF4-FFF2-40B4-BE49-F238E27FC236}">
                <a16:creationId xmlns:a16="http://schemas.microsoft.com/office/drawing/2014/main" id="{274F5EA3-FC28-34F0-2F8A-BF00B3085C09}"/>
              </a:ext>
            </a:extLst>
          </p:cNvPr>
          <p:cNvPicPr>
            <a:picLocks noChangeAspect="1"/>
          </p:cNvPicPr>
          <p:nvPr/>
        </p:nvPicPr>
        <p:blipFill>
          <a:blip r:embed="rId2"/>
          <a:stretch>
            <a:fillRect/>
          </a:stretch>
        </p:blipFill>
        <p:spPr>
          <a:xfrm>
            <a:off x="714749" y="660982"/>
            <a:ext cx="7714501" cy="3821535"/>
          </a:xfrm>
          <a:prstGeom prst="rect">
            <a:avLst/>
          </a:prstGeom>
        </p:spPr>
      </p:pic>
    </p:spTree>
    <p:extLst>
      <p:ext uri="{BB962C8B-B14F-4D97-AF65-F5344CB8AC3E}">
        <p14:creationId xmlns:p14="http://schemas.microsoft.com/office/powerpoint/2010/main" val="133097515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33EBCF-9B25-CC33-5568-EB16A9D9F703}"/>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4BFA4DE-60D5-1B87-A18F-E3EC9D8C5E7B}"/>
              </a:ext>
            </a:extLst>
          </p:cNvPr>
          <p:cNvPicPr>
            <a:picLocks noChangeAspect="1"/>
          </p:cNvPicPr>
          <p:nvPr/>
        </p:nvPicPr>
        <p:blipFill>
          <a:blip r:embed="rId2"/>
          <a:stretch>
            <a:fillRect/>
          </a:stretch>
        </p:blipFill>
        <p:spPr>
          <a:xfrm>
            <a:off x="646981" y="624089"/>
            <a:ext cx="7772400" cy="1048603"/>
          </a:xfrm>
          <a:prstGeom prst="rect">
            <a:avLst/>
          </a:prstGeom>
        </p:spPr>
      </p:pic>
      <p:pic>
        <p:nvPicPr>
          <p:cNvPr id="4" name="Picture 3">
            <a:extLst>
              <a:ext uri="{FF2B5EF4-FFF2-40B4-BE49-F238E27FC236}">
                <a16:creationId xmlns:a16="http://schemas.microsoft.com/office/drawing/2014/main" id="{67243D9B-6404-014A-D0AD-958F7AC13DEB}"/>
              </a:ext>
            </a:extLst>
          </p:cNvPr>
          <p:cNvPicPr>
            <a:picLocks noChangeAspect="1"/>
          </p:cNvPicPr>
          <p:nvPr/>
        </p:nvPicPr>
        <p:blipFill>
          <a:blip r:embed="rId3"/>
          <a:stretch>
            <a:fillRect/>
          </a:stretch>
        </p:blipFill>
        <p:spPr>
          <a:xfrm>
            <a:off x="810883" y="2129796"/>
            <a:ext cx="7686135" cy="2718249"/>
          </a:xfrm>
          <a:prstGeom prst="rect">
            <a:avLst/>
          </a:prstGeom>
        </p:spPr>
      </p:pic>
    </p:spTree>
    <p:extLst>
      <p:ext uri="{BB962C8B-B14F-4D97-AF65-F5344CB8AC3E}">
        <p14:creationId xmlns:p14="http://schemas.microsoft.com/office/powerpoint/2010/main" val="6344448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logo with horses and a person&#10;&#10;Description automatically generated">
            <a:extLst>
              <a:ext uri="{FF2B5EF4-FFF2-40B4-BE49-F238E27FC236}">
                <a16:creationId xmlns:a16="http://schemas.microsoft.com/office/drawing/2014/main" id="{274F5EA3-FC28-34F0-2F8A-BF00B3085C09}"/>
              </a:ext>
            </a:extLst>
          </p:cNvPr>
          <p:cNvPicPr>
            <a:picLocks noChangeAspect="1"/>
          </p:cNvPicPr>
          <p:nvPr/>
        </p:nvPicPr>
        <p:blipFill>
          <a:blip r:embed="rId2"/>
          <a:stretch>
            <a:fillRect/>
          </a:stretch>
        </p:blipFill>
        <p:spPr>
          <a:xfrm>
            <a:off x="714749" y="660982"/>
            <a:ext cx="7714501" cy="3821535"/>
          </a:xfrm>
          <a:prstGeom prst="rect">
            <a:avLst/>
          </a:prstGeom>
        </p:spPr>
      </p:pic>
      <p:sp>
        <p:nvSpPr>
          <p:cNvPr id="2" name="TextBox 1">
            <a:extLst>
              <a:ext uri="{FF2B5EF4-FFF2-40B4-BE49-F238E27FC236}">
                <a16:creationId xmlns:a16="http://schemas.microsoft.com/office/drawing/2014/main" id="{0533B007-37CE-F4B1-64C2-1D754BA1D7EE}"/>
              </a:ext>
            </a:extLst>
          </p:cNvPr>
          <p:cNvSpPr txBox="1"/>
          <p:nvPr/>
        </p:nvSpPr>
        <p:spPr>
          <a:xfrm>
            <a:off x="1620644" y="4482517"/>
            <a:ext cx="5969619" cy="584775"/>
          </a:xfrm>
          <a:prstGeom prst="rect">
            <a:avLst/>
          </a:prstGeom>
          <a:noFill/>
        </p:spPr>
        <p:txBody>
          <a:bodyPr wrap="square" rtlCol="0">
            <a:spAutoFit/>
          </a:bodyPr>
          <a:lstStyle/>
          <a:p>
            <a:pPr algn="ctr"/>
            <a:r>
              <a:rPr lang="en-US" sz="3200" b="1" dirty="0"/>
              <a:t>LUNCH TIME IN ATRIUM</a:t>
            </a:r>
          </a:p>
        </p:txBody>
      </p:sp>
    </p:spTree>
    <p:extLst>
      <p:ext uri="{BB962C8B-B14F-4D97-AF65-F5344CB8AC3E}">
        <p14:creationId xmlns:p14="http://schemas.microsoft.com/office/powerpoint/2010/main" val="188526485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7759DBB-5D5C-A17F-158B-B1BBBB8D214A}"/>
              </a:ext>
            </a:extLst>
          </p:cNvPr>
          <p:cNvSpPr txBox="1"/>
          <p:nvPr/>
        </p:nvSpPr>
        <p:spPr>
          <a:xfrm>
            <a:off x="-1427130" y="275752"/>
            <a:ext cx="8278586" cy="1107996"/>
          </a:xfrm>
          <a:prstGeom prst="rect">
            <a:avLst/>
          </a:prstGeom>
          <a:noFill/>
        </p:spPr>
        <p:txBody>
          <a:bodyPr wrap="square" rtlCol="0">
            <a:spAutoFit/>
          </a:bodyPr>
          <a:lstStyle/>
          <a:p>
            <a:pPr algn="ctr"/>
            <a:r>
              <a:rPr lang="en-US" sz="6600" b="1" dirty="0">
                <a:solidFill>
                  <a:schemeClr val="bg1"/>
                </a:solidFill>
              </a:rPr>
              <a:t>EXECUTIVE</a:t>
            </a:r>
          </a:p>
        </p:txBody>
      </p:sp>
      <p:sp>
        <p:nvSpPr>
          <p:cNvPr id="8" name="TextBox 7">
            <a:extLst>
              <a:ext uri="{FF2B5EF4-FFF2-40B4-BE49-F238E27FC236}">
                <a16:creationId xmlns:a16="http://schemas.microsoft.com/office/drawing/2014/main" id="{3E1DC6F1-DC14-E54F-3971-66E351A11578}"/>
              </a:ext>
            </a:extLst>
          </p:cNvPr>
          <p:cNvSpPr txBox="1"/>
          <p:nvPr/>
        </p:nvSpPr>
        <p:spPr>
          <a:xfrm>
            <a:off x="1026045" y="1710696"/>
            <a:ext cx="7428216" cy="1107996"/>
          </a:xfrm>
          <a:prstGeom prst="rect">
            <a:avLst/>
          </a:prstGeom>
          <a:noFill/>
        </p:spPr>
        <p:txBody>
          <a:bodyPr wrap="square" rtlCol="0">
            <a:spAutoFit/>
          </a:bodyPr>
          <a:lstStyle/>
          <a:p>
            <a:r>
              <a:rPr kumimoji="0" lang="en-US" sz="6600" b="1" i="0" u="none" strike="noStrike" kern="0" cap="none" spc="0" normalizeH="0" baseline="0" noProof="0" dirty="0">
                <a:ln>
                  <a:noFill/>
                </a:ln>
                <a:solidFill>
                  <a:prstClr val="white"/>
                </a:solidFill>
                <a:effectLst/>
                <a:uLnTx/>
                <a:uFillTx/>
                <a:latin typeface="Arial"/>
                <a:cs typeface="Arial"/>
                <a:sym typeface="Arial"/>
              </a:rPr>
              <a:t>ADMINISTRATIVE</a:t>
            </a:r>
            <a:endParaRPr lang="en-US" dirty="0"/>
          </a:p>
        </p:txBody>
      </p:sp>
      <p:sp>
        <p:nvSpPr>
          <p:cNvPr id="9" name="TextBox 8">
            <a:extLst>
              <a:ext uri="{FF2B5EF4-FFF2-40B4-BE49-F238E27FC236}">
                <a16:creationId xmlns:a16="http://schemas.microsoft.com/office/drawing/2014/main" id="{48E5A407-8DD1-7FF7-82D0-14801E420D69}"/>
              </a:ext>
            </a:extLst>
          </p:cNvPr>
          <p:cNvSpPr txBox="1"/>
          <p:nvPr/>
        </p:nvSpPr>
        <p:spPr>
          <a:xfrm>
            <a:off x="4978942" y="3145640"/>
            <a:ext cx="4849402" cy="1107996"/>
          </a:xfrm>
          <a:prstGeom prst="rect">
            <a:avLst/>
          </a:prstGeom>
          <a:noFill/>
        </p:spPr>
        <p:txBody>
          <a:bodyPr wrap="square" rtlCol="0">
            <a:spAutoFit/>
          </a:bodyPr>
          <a:lstStyle/>
          <a:p>
            <a:r>
              <a:rPr kumimoji="0" lang="en-US" sz="6600" b="1" i="0" u="none" strike="noStrike" kern="0" cap="none" spc="0" normalizeH="0" baseline="0" noProof="0" dirty="0">
                <a:ln>
                  <a:noFill/>
                </a:ln>
                <a:solidFill>
                  <a:prstClr val="white"/>
                </a:solidFill>
                <a:effectLst/>
                <a:uLnTx/>
                <a:uFillTx/>
                <a:latin typeface="Arial"/>
                <a:cs typeface="Arial"/>
                <a:sym typeface="Arial"/>
              </a:rPr>
              <a:t>REPORT</a:t>
            </a:r>
            <a:endParaRPr lang="en-US" dirty="0"/>
          </a:p>
        </p:txBody>
      </p:sp>
      <p:pic>
        <p:nvPicPr>
          <p:cNvPr id="4" name="Picture 3">
            <a:extLst>
              <a:ext uri="{FF2B5EF4-FFF2-40B4-BE49-F238E27FC236}">
                <a16:creationId xmlns:a16="http://schemas.microsoft.com/office/drawing/2014/main" id="{30F8E0E4-80AB-E3B1-98DF-71E692849722}"/>
              </a:ext>
            </a:extLst>
          </p:cNvPr>
          <p:cNvPicPr>
            <a:picLocks noChangeAspect="1"/>
          </p:cNvPicPr>
          <p:nvPr/>
        </p:nvPicPr>
        <p:blipFill>
          <a:blip r:embed="rId2"/>
          <a:stretch>
            <a:fillRect/>
          </a:stretch>
        </p:blipFill>
        <p:spPr>
          <a:xfrm>
            <a:off x="505521" y="3055433"/>
            <a:ext cx="3660393" cy="1910577"/>
          </a:xfrm>
          <a:prstGeom prst="rect">
            <a:avLst/>
          </a:prstGeom>
        </p:spPr>
      </p:pic>
    </p:spTree>
    <p:extLst>
      <p:ext uri="{BB962C8B-B14F-4D97-AF65-F5344CB8AC3E}">
        <p14:creationId xmlns:p14="http://schemas.microsoft.com/office/powerpoint/2010/main" val="379348391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4" name="Rectangle 143">
            <a:extLst>
              <a:ext uri="{FF2B5EF4-FFF2-40B4-BE49-F238E27FC236}">
                <a16:creationId xmlns:a16="http://schemas.microsoft.com/office/drawing/2014/main" id="{4D4677D2-D5AC-4CF9-9EED-2B89D0A1C2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144">
            <a:extLst>
              <a:ext uri="{FF2B5EF4-FFF2-40B4-BE49-F238E27FC236}">
                <a16:creationId xmlns:a16="http://schemas.microsoft.com/office/drawing/2014/main" id="{AF695F69-7001-421E-98A8-E74156934A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Two men standing in front of a large building&#10;&#10;AI-generated content may be incorrect.">
            <a:extLst>
              <a:ext uri="{FF2B5EF4-FFF2-40B4-BE49-F238E27FC236}">
                <a16:creationId xmlns:a16="http://schemas.microsoft.com/office/drawing/2014/main" id="{67678B97-FFFA-D12A-AEB1-C8FE5C5D4105}"/>
              </a:ext>
            </a:extLst>
          </p:cNvPr>
          <p:cNvPicPr>
            <a:picLocks noChangeAspect="1"/>
          </p:cNvPicPr>
          <p:nvPr/>
        </p:nvPicPr>
        <p:blipFill>
          <a:blip r:embed="rId2"/>
          <a:srcRect t="6643" b="8982"/>
          <a:stretch/>
        </p:blipFill>
        <p:spPr>
          <a:xfrm>
            <a:off x="4572007" y="10"/>
            <a:ext cx="4571999" cy="5143490"/>
          </a:xfrm>
          <a:custGeom>
            <a:avLst/>
            <a:gdLst/>
            <a:ahLst/>
            <a:cxnLst/>
            <a:rect l="l" t="t" r="r" b="b"/>
            <a:pathLst>
              <a:path w="6095999" h="6858000">
                <a:moveTo>
                  <a:pt x="0" y="0"/>
                </a:moveTo>
                <a:lnTo>
                  <a:pt x="6095999" y="0"/>
                </a:lnTo>
                <a:lnTo>
                  <a:pt x="6095999" y="6858000"/>
                </a:lnTo>
                <a:lnTo>
                  <a:pt x="0" y="6858000"/>
                </a:lnTo>
                <a:lnTo>
                  <a:pt x="0" y="6857999"/>
                </a:lnTo>
                <a:lnTo>
                  <a:pt x="4220980" y="6857999"/>
                </a:lnTo>
                <a:lnTo>
                  <a:pt x="4213164" y="6851010"/>
                </a:lnTo>
                <a:cubicBezTo>
                  <a:pt x="4181666" y="6825777"/>
                  <a:pt x="4066661" y="6744343"/>
                  <a:pt x="4062999" y="6737842"/>
                </a:cubicBezTo>
                <a:cubicBezTo>
                  <a:pt x="4024279" y="6693220"/>
                  <a:pt x="4060463" y="6731339"/>
                  <a:pt x="3994350" y="6686435"/>
                </a:cubicBezTo>
                <a:cubicBezTo>
                  <a:pt x="3947033" y="6670674"/>
                  <a:pt x="3899856" y="6566625"/>
                  <a:pt x="3859426" y="6512643"/>
                </a:cubicBezTo>
                <a:cubicBezTo>
                  <a:pt x="3843619" y="6494605"/>
                  <a:pt x="3819111" y="6476220"/>
                  <a:pt x="3795266" y="6469055"/>
                </a:cubicBezTo>
                <a:cubicBezTo>
                  <a:pt x="3772240" y="6479507"/>
                  <a:pt x="3769424" y="6446115"/>
                  <a:pt x="3752228" y="6440526"/>
                </a:cubicBezTo>
                <a:cubicBezTo>
                  <a:pt x="3742060" y="6447641"/>
                  <a:pt x="3719048" y="6424775"/>
                  <a:pt x="3716355" y="6414007"/>
                </a:cubicBezTo>
                <a:cubicBezTo>
                  <a:pt x="3729286" y="6392352"/>
                  <a:pt x="3629924" y="6387100"/>
                  <a:pt x="3629916" y="6370687"/>
                </a:cubicBezTo>
                <a:cubicBezTo>
                  <a:pt x="3600280" y="6362353"/>
                  <a:pt x="3495200" y="6368444"/>
                  <a:pt x="3479034" y="6339494"/>
                </a:cubicBezTo>
                <a:cubicBezTo>
                  <a:pt x="3420435" y="6317314"/>
                  <a:pt x="3345614" y="6290932"/>
                  <a:pt x="3319627" y="6285893"/>
                </a:cubicBezTo>
                <a:cubicBezTo>
                  <a:pt x="3282294" y="6327705"/>
                  <a:pt x="3185936" y="6185255"/>
                  <a:pt x="3075494" y="6164273"/>
                </a:cubicBezTo>
                <a:cubicBezTo>
                  <a:pt x="3059427" y="6166243"/>
                  <a:pt x="3051440" y="6164859"/>
                  <a:pt x="3050019" y="6153683"/>
                </a:cubicBezTo>
                <a:cubicBezTo>
                  <a:pt x="3016030" y="6146243"/>
                  <a:pt x="2991340" y="6114870"/>
                  <a:pt x="2963636" y="6123708"/>
                </a:cubicBezTo>
                <a:cubicBezTo>
                  <a:pt x="2928425" y="6105855"/>
                  <a:pt x="2947049" y="6092097"/>
                  <a:pt x="2914912" y="6078439"/>
                </a:cubicBezTo>
                <a:lnTo>
                  <a:pt x="2770812" y="6041758"/>
                </a:lnTo>
                <a:cubicBezTo>
                  <a:pt x="2750466" y="6034724"/>
                  <a:pt x="2729222" y="6014032"/>
                  <a:pt x="2708585" y="6007728"/>
                </a:cubicBezTo>
                <a:lnTo>
                  <a:pt x="2687072" y="6003931"/>
                </a:lnTo>
                <a:lnTo>
                  <a:pt x="2674457" y="5991515"/>
                </a:lnTo>
                <a:cubicBezTo>
                  <a:pt x="2668773" y="5988707"/>
                  <a:pt x="2661696" y="5988167"/>
                  <a:pt x="2652298" y="5991525"/>
                </a:cubicBezTo>
                <a:cubicBezTo>
                  <a:pt x="2634345" y="5986939"/>
                  <a:pt x="2583809" y="5969299"/>
                  <a:pt x="2566743" y="5963996"/>
                </a:cubicBezTo>
                <a:lnTo>
                  <a:pt x="2549903" y="5959709"/>
                </a:lnTo>
                <a:lnTo>
                  <a:pt x="2542177" y="5951723"/>
                </a:lnTo>
                <a:cubicBezTo>
                  <a:pt x="2529898" y="5945994"/>
                  <a:pt x="2498812" y="5935402"/>
                  <a:pt x="2476225" y="5925338"/>
                </a:cubicBezTo>
                <a:cubicBezTo>
                  <a:pt x="2457810" y="5911056"/>
                  <a:pt x="2433846" y="5899348"/>
                  <a:pt x="2406656" y="5891344"/>
                </a:cubicBezTo>
                <a:cubicBezTo>
                  <a:pt x="2400991" y="5896275"/>
                  <a:pt x="2393612" y="5885783"/>
                  <a:pt x="2389160" y="5883030"/>
                </a:cubicBezTo>
                <a:cubicBezTo>
                  <a:pt x="2387458" y="5886701"/>
                  <a:pt x="2375233" y="5885881"/>
                  <a:pt x="2372540" y="5881920"/>
                </a:cubicBezTo>
                <a:cubicBezTo>
                  <a:pt x="2293168" y="5849488"/>
                  <a:pt x="2325743" y="5894734"/>
                  <a:pt x="2283811" y="5862541"/>
                </a:cubicBezTo>
                <a:cubicBezTo>
                  <a:pt x="2275730" y="5859531"/>
                  <a:pt x="2268484" y="5859925"/>
                  <a:pt x="2261759" y="5861764"/>
                </a:cubicBezTo>
                <a:lnTo>
                  <a:pt x="2219265" y="5849327"/>
                </a:lnTo>
                <a:cubicBezTo>
                  <a:pt x="2203078" y="5842651"/>
                  <a:pt x="2185672" y="5837119"/>
                  <a:pt x="2167456" y="5832891"/>
                </a:cubicBezTo>
                <a:cubicBezTo>
                  <a:pt x="2161387" y="5839963"/>
                  <a:pt x="2149583" y="5826532"/>
                  <a:pt x="2143288" y="5823218"/>
                </a:cubicBezTo>
                <a:cubicBezTo>
                  <a:pt x="2141966" y="5828274"/>
                  <a:pt x="2126227" y="5828196"/>
                  <a:pt x="2121889" y="5823116"/>
                </a:cubicBezTo>
                <a:cubicBezTo>
                  <a:pt x="2013448" y="5786297"/>
                  <a:pt x="2065303" y="5844161"/>
                  <a:pt x="2004548" y="5804552"/>
                </a:cubicBezTo>
                <a:cubicBezTo>
                  <a:pt x="1993575" y="5801194"/>
                  <a:pt x="1984449" y="5802325"/>
                  <a:pt x="1976317" y="5805346"/>
                </a:cubicBezTo>
                <a:lnTo>
                  <a:pt x="1960968" y="5813703"/>
                </a:lnTo>
                <a:lnTo>
                  <a:pt x="1951886" y="5808313"/>
                </a:lnTo>
                <a:cubicBezTo>
                  <a:pt x="1914205" y="5801767"/>
                  <a:pt x="1900427" y="5810657"/>
                  <a:pt x="1881129" y="5796205"/>
                </a:cubicBezTo>
                <a:cubicBezTo>
                  <a:pt x="1847467" y="5788576"/>
                  <a:pt x="1808824" y="5783942"/>
                  <a:pt x="1778393" y="5776687"/>
                </a:cubicBezTo>
                <a:cubicBezTo>
                  <a:pt x="1764338" y="5756704"/>
                  <a:pt x="1721542" y="5761928"/>
                  <a:pt x="1698544" y="5752677"/>
                </a:cubicBezTo>
                <a:cubicBezTo>
                  <a:pt x="1688689" y="5744367"/>
                  <a:pt x="1680710" y="5741898"/>
                  <a:pt x="1667763" y="5746936"/>
                </a:cubicBezTo>
                <a:cubicBezTo>
                  <a:pt x="1622782" y="5706970"/>
                  <a:pt x="1636232" y="5740258"/>
                  <a:pt x="1589890" y="5720079"/>
                </a:cubicBezTo>
                <a:cubicBezTo>
                  <a:pt x="1550522" y="5700408"/>
                  <a:pt x="1504390" y="5684235"/>
                  <a:pt x="1470745" y="5647268"/>
                </a:cubicBezTo>
                <a:cubicBezTo>
                  <a:pt x="1465307" y="5637473"/>
                  <a:pt x="1447590" y="5631171"/>
                  <a:pt x="1431171" y="5633192"/>
                </a:cubicBezTo>
                <a:cubicBezTo>
                  <a:pt x="1428344" y="5633540"/>
                  <a:pt x="1425665" y="5634127"/>
                  <a:pt x="1423215" y="5634934"/>
                </a:cubicBezTo>
                <a:cubicBezTo>
                  <a:pt x="1404063" y="5609561"/>
                  <a:pt x="1384477" y="5616951"/>
                  <a:pt x="1377158" y="5600720"/>
                </a:cubicBezTo>
                <a:cubicBezTo>
                  <a:pt x="1337416" y="5587406"/>
                  <a:pt x="1299119" y="5594952"/>
                  <a:pt x="1292001" y="5580595"/>
                </a:cubicBezTo>
                <a:cubicBezTo>
                  <a:pt x="1270404" y="5577445"/>
                  <a:pt x="1236263" y="5586393"/>
                  <a:pt x="1224877" y="5570207"/>
                </a:cubicBezTo>
                <a:cubicBezTo>
                  <a:pt x="1218892" y="5580643"/>
                  <a:pt x="1203320" y="5557444"/>
                  <a:pt x="1188481" y="5562311"/>
                </a:cubicBezTo>
                <a:cubicBezTo>
                  <a:pt x="1177571" y="5566931"/>
                  <a:pt x="1170302" y="5560971"/>
                  <a:pt x="1160620" y="5558862"/>
                </a:cubicBezTo>
                <a:cubicBezTo>
                  <a:pt x="1146504" y="5561577"/>
                  <a:pt x="1106544" y="5545833"/>
                  <a:pt x="1097113" y="5537725"/>
                </a:cubicBezTo>
                <a:cubicBezTo>
                  <a:pt x="1076260" y="5511528"/>
                  <a:pt x="1012618" y="5517876"/>
                  <a:pt x="994944" y="5497522"/>
                </a:cubicBezTo>
                <a:cubicBezTo>
                  <a:pt x="987638" y="5493756"/>
                  <a:pt x="980141" y="5491480"/>
                  <a:pt x="972567" y="5490138"/>
                </a:cubicBezTo>
                <a:lnTo>
                  <a:pt x="927036" y="5488921"/>
                </a:lnTo>
                <a:lnTo>
                  <a:pt x="905198" y="5488488"/>
                </a:lnTo>
                <a:cubicBezTo>
                  <a:pt x="920127" y="5466532"/>
                  <a:pt x="847550" y="5479119"/>
                  <a:pt x="871473" y="5463326"/>
                </a:cubicBezTo>
                <a:cubicBezTo>
                  <a:pt x="835241" y="5455796"/>
                  <a:pt x="824844" y="5441869"/>
                  <a:pt x="787335" y="5431076"/>
                </a:cubicBezTo>
                <a:lnTo>
                  <a:pt x="646418" y="5398569"/>
                </a:lnTo>
                <a:cubicBezTo>
                  <a:pt x="594533" y="5378172"/>
                  <a:pt x="569175" y="5376706"/>
                  <a:pt x="522316" y="5365133"/>
                </a:cubicBezTo>
                <a:cubicBezTo>
                  <a:pt x="485699" y="5316148"/>
                  <a:pt x="451396" y="5327743"/>
                  <a:pt x="425051" y="5295085"/>
                </a:cubicBezTo>
                <a:cubicBezTo>
                  <a:pt x="373115" y="5280721"/>
                  <a:pt x="376598" y="5265782"/>
                  <a:pt x="318461" y="5265657"/>
                </a:cubicBezTo>
                <a:lnTo>
                  <a:pt x="266536" y="5232252"/>
                </a:lnTo>
                <a:cubicBezTo>
                  <a:pt x="254867" y="5225616"/>
                  <a:pt x="251642" y="5227516"/>
                  <a:pt x="248444" y="5225838"/>
                </a:cubicBezTo>
                <a:lnTo>
                  <a:pt x="247345" y="5222181"/>
                </a:lnTo>
                <a:lnTo>
                  <a:pt x="237345" y="5217023"/>
                </a:lnTo>
                <a:lnTo>
                  <a:pt x="219603" y="5204977"/>
                </a:lnTo>
                <a:lnTo>
                  <a:pt x="214443" y="5204489"/>
                </a:lnTo>
                <a:lnTo>
                  <a:pt x="184816" y="5189073"/>
                </a:lnTo>
                <a:lnTo>
                  <a:pt x="183534" y="5189699"/>
                </a:lnTo>
                <a:cubicBezTo>
                  <a:pt x="179981" y="5190754"/>
                  <a:pt x="176085" y="5190869"/>
                  <a:pt x="171363" y="5189023"/>
                </a:cubicBezTo>
                <a:cubicBezTo>
                  <a:pt x="165797" y="5204157"/>
                  <a:pt x="163531" y="5192594"/>
                  <a:pt x="150096" y="5185813"/>
                </a:cubicBezTo>
                <a:lnTo>
                  <a:pt x="59253" y="5172817"/>
                </a:lnTo>
                <a:lnTo>
                  <a:pt x="52526" y="5170052"/>
                </a:lnTo>
                <a:lnTo>
                  <a:pt x="52188" y="5170183"/>
                </a:lnTo>
                <a:cubicBezTo>
                  <a:pt x="50293" y="5169980"/>
                  <a:pt x="47917" y="5169219"/>
                  <a:pt x="44687" y="5167637"/>
                </a:cubicBezTo>
                <a:lnTo>
                  <a:pt x="40261" y="5165012"/>
                </a:lnTo>
                <a:lnTo>
                  <a:pt x="27209" y="5159648"/>
                </a:lnTo>
                <a:lnTo>
                  <a:pt x="21368" y="5159036"/>
                </a:lnTo>
                <a:lnTo>
                  <a:pt x="0" y="5158850"/>
                </a:lnTo>
                <a:close/>
              </a:path>
            </a:pathLst>
          </a:custGeom>
        </p:spPr>
      </p:pic>
      <p:sp>
        <p:nvSpPr>
          <p:cNvPr id="2" name="TextBox 1">
            <a:extLst>
              <a:ext uri="{FF2B5EF4-FFF2-40B4-BE49-F238E27FC236}">
                <a16:creationId xmlns:a16="http://schemas.microsoft.com/office/drawing/2014/main" id="{77759DBB-5D5C-A17F-158B-B1BBBB8D214A}"/>
              </a:ext>
            </a:extLst>
          </p:cNvPr>
          <p:cNvSpPr txBox="1"/>
          <p:nvPr/>
        </p:nvSpPr>
        <p:spPr>
          <a:xfrm>
            <a:off x="210378" y="4224237"/>
            <a:ext cx="5198489" cy="564162"/>
          </a:xfrm>
          <a:prstGeom prst="rect">
            <a:avLst/>
          </a:prstGeom>
        </p:spPr>
        <p:txBody>
          <a:bodyPr vert="horz" lIns="91440" tIns="45720" rIns="91440" bIns="45720" rtlCol="0" anchor="b">
            <a:noAutofit/>
          </a:bodyPr>
          <a:lstStyle/>
          <a:p>
            <a:pPr marL="0" marR="0" lvl="0" indent="0" fontAlgn="auto">
              <a:lnSpc>
                <a:spcPct val="90000"/>
              </a:lnSpc>
              <a:spcBef>
                <a:spcPct val="0"/>
              </a:spcBef>
              <a:spcAft>
                <a:spcPts val="600"/>
              </a:spcAft>
              <a:buClr>
                <a:srgbClr val="000000"/>
              </a:buClr>
              <a:buSzTx/>
              <a:tabLst/>
              <a:defRPr/>
            </a:pPr>
            <a:r>
              <a:rPr lang="en-US" sz="3200" b="1" kern="1200">
                <a:solidFill>
                  <a:schemeClr val="tx1">
                    <a:lumMod val="85000"/>
                    <a:lumOff val="15000"/>
                  </a:schemeClr>
                </a:solidFill>
                <a:latin typeface="+mj-lt"/>
                <a:ea typeface="+mj-ea"/>
                <a:cs typeface="+mj-cs"/>
              </a:rPr>
              <a:t>DIRECTOR OF PUBLIC LANDS</a:t>
            </a:r>
            <a:endParaRPr kumimoji="0" lang="en-US" sz="3200" b="1" i="0" u="none" strike="noStrike" kern="1200" cap="none" spc="0" normalizeH="0" baseline="0" noProof="0">
              <a:ln>
                <a:noFill/>
              </a:ln>
              <a:solidFill>
                <a:schemeClr val="tx1">
                  <a:lumMod val="85000"/>
                  <a:lumOff val="15000"/>
                </a:schemeClr>
              </a:solidFill>
              <a:effectLst/>
              <a:uLnTx/>
              <a:uFillTx/>
              <a:latin typeface="+mj-lt"/>
              <a:ea typeface="+mj-ea"/>
              <a:cs typeface="+mj-cs"/>
              <a:sym typeface="Arial"/>
            </a:endParaRPr>
          </a:p>
        </p:txBody>
      </p:sp>
      <p:pic>
        <p:nvPicPr>
          <p:cNvPr id="6" name="Picture 5" descr="A logo with horses and a person&#10;&#10;AI-generated content may be incorrect.">
            <a:extLst>
              <a:ext uri="{FF2B5EF4-FFF2-40B4-BE49-F238E27FC236}">
                <a16:creationId xmlns:a16="http://schemas.microsoft.com/office/drawing/2014/main" id="{8FA50D4D-51DD-14C1-4801-D7460D79DC2A}"/>
              </a:ext>
            </a:extLst>
          </p:cNvPr>
          <p:cNvPicPr>
            <a:picLocks noChangeAspect="1"/>
          </p:cNvPicPr>
          <p:nvPr/>
        </p:nvPicPr>
        <p:blipFill>
          <a:blip r:embed="rId3"/>
          <a:srcRect l="19895" r="20908"/>
          <a:stretch/>
        </p:blipFill>
        <p:spPr>
          <a:xfrm>
            <a:off x="-4041" y="10"/>
            <a:ext cx="4627138" cy="3869127"/>
          </a:xfrm>
          <a:custGeom>
            <a:avLst/>
            <a:gdLst/>
            <a:ahLst/>
            <a:cxnLst/>
            <a:rect l="l" t="t" r="r" b="b"/>
            <a:pathLst>
              <a:path w="6096000" h="5158850">
                <a:moveTo>
                  <a:pt x="0" y="0"/>
                </a:moveTo>
                <a:lnTo>
                  <a:pt x="6096000" y="0"/>
                </a:lnTo>
                <a:lnTo>
                  <a:pt x="6096000" y="5158850"/>
                </a:lnTo>
                <a:lnTo>
                  <a:pt x="5957305" y="5157644"/>
                </a:lnTo>
                <a:cubicBezTo>
                  <a:pt x="5920540" y="5151975"/>
                  <a:pt x="5887096" y="5153588"/>
                  <a:pt x="5857259" y="5143603"/>
                </a:cubicBezTo>
                <a:cubicBezTo>
                  <a:pt x="5843335" y="5146861"/>
                  <a:pt x="5830921" y="5147051"/>
                  <a:pt x="5821375" y="5137142"/>
                </a:cubicBezTo>
                <a:cubicBezTo>
                  <a:pt x="5786501" y="5134144"/>
                  <a:pt x="5775399" y="5144200"/>
                  <a:pt x="5755916" y="5131695"/>
                </a:cubicBezTo>
                <a:cubicBezTo>
                  <a:pt x="5732132" y="5146996"/>
                  <a:pt x="5732735" y="5139753"/>
                  <a:pt x="5725007" y="5132964"/>
                </a:cubicBezTo>
                <a:lnTo>
                  <a:pt x="5723810" y="5132374"/>
                </a:lnTo>
                <a:lnTo>
                  <a:pt x="5720531" y="5134578"/>
                </a:lnTo>
                <a:lnTo>
                  <a:pt x="5714795" y="5134902"/>
                </a:lnTo>
                <a:lnTo>
                  <a:pt x="5700142" y="5131655"/>
                </a:lnTo>
                <a:lnTo>
                  <a:pt x="5694799" y="5129754"/>
                </a:lnTo>
                <a:cubicBezTo>
                  <a:pt x="5691058" y="5128696"/>
                  <a:pt x="5688491" y="5128320"/>
                  <a:pt x="5686627" y="5128420"/>
                </a:cubicBezTo>
                <a:lnTo>
                  <a:pt x="5686371" y="5128603"/>
                </a:lnTo>
                <a:lnTo>
                  <a:pt x="5678819" y="5126929"/>
                </a:lnTo>
                <a:cubicBezTo>
                  <a:pt x="5666199" y="5123608"/>
                  <a:pt x="5654035" y="5119908"/>
                  <a:pt x="5642547" y="5116000"/>
                </a:cubicBezTo>
                <a:cubicBezTo>
                  <a:pt x="5629445" y="5126457"/>
                  <a:pt x="5588783" y="5104807"/>
                  <a:pt x="5587979" y="5128480"/>
                </a:cubicBezTo>
                <a:cubicBezTo>
                  <a:pt x="5572317" y="5123886"/>
                  <a:pt x="5564904" y="5112774"/>
                  <a:pt x="5566635" y="5128675"/>
                </a:cubicBezTo>
                <a:cubicBezTo>
                  <a:pt x="5561375" y="5127594"/>
                  <a:pt x="5557787" y="5128327"/>
                  <a:pt x="5554953" y="5129937"/>
                </a:cubicBezTo>
                <a:lnTo>
                  <a:pt x="5554039" y="5130763"/>
                </a:lnTo>
                <a:lnTo>
                  <a:pt x="5514254" y="5120517"/>
                </a:lnTo>
                <a:lnTo>
                  <a:pt x="5492156" y="5111382"/>
                </a:lnTo>
                <a:lnTo>
                  <a:pt x="5480446" y="5107855"/>
                </a:lnTo>
                <a:lnTo>
                  <a:pt x="5477744" y="5104402"/>
                </a:lnTo>
                <a:cubicBezTo>
                  <a:pt x="5474490" y="5102038"/>
                  <a:pt x="5469391" y="5100405"/>
                  <a:pt x="5460150" y="5100442"/>
                </a:cubicBezTo>
                <a:lnTo>
                  <a:pt x="5457901" y="5100914"/>
                </a:lnTo>
                <a:lnTo>
                  <a:pt x="5444243" y="5094201"/>
                </a:lnTo>
                <a:cubicBezTo>
                  <a:pt x="5439994" y="5091441"/>
                  <a:pt x="5436419" y="5088231"/>
                  <a:pt x="5433825" y="5084410"/>
                </a:cubicBezTo>
                <a:cubicBezTo>
                  <a:pt x="5379443" y="5093528"/>
                  <a:pt x="5336110" y="5069767"/>
                  <a:pt x="5280996" y="5063773"/>
                </a:cubicBezTo>
                <a:cubicBezTo>
                  <a:pt x="5250806" y="5055129"/>
                  <a:pt x="5168599" y="5059471"/>
                  <a:pt x="5161582" y="5030966"/>
                </a:cubicBezTo>
                <a:cubicBezTo>
                  <a:pt x="5121870" y="5022662"/>
                  <a:pt x="5095637" y="5020496"/>
                  <a:pt x="5042717" y="5013952"/>
                </a:cubicBezTo>
                <a:cubicBezTo>
                  <a:pt x="4991136" y="4983679"/>
                  <a:pt x="4902283" y="4990567"/>
                  <a:pt x="4840514" y="4970468"/>
                </a:cubicBezTo>
                <a:cubicBezTo>
                  <a:pt x="4799904" y="4987615"/>
                  <a:pt x="4824087" y="4969531"/>
                  <a:pt x="4786778" y="4967817"/>
                </a:cubicBezTo>
                <a:cubicBezTo>
                  <a:pt x="4801901" y="4948343"/>
                  <a:pt x="4739845" y="4972374"/>
                  <a:pt x="4743741" y="4948216"/>
                </a:cubicBezTo>
                <a:cubicBezTo>
                  <a:pt x="4736829" y="4948670"/>
                  <a:pt x="4730010" y="4949869"/>
                  <a:pt x="4723136" y="4951257"/>
                </a:cubicBezTo>
                <a:lnTo>
                  <a:pt x="4719535" y="4951970"/>
                </a:lnTo>
                <a:lnTo>
                  <a:pt x="4706143" y="4950704"/>
                </a:lnTo>
                <a:lnTo>
                  <a:pt x="4701098" y="4955500"/>
                </a:lnTo>
                <a:lnTo>
                  <a:pt x="4680034" y="4957289"/>
                </a:lnTo>
                <a:cubicBezTo>
                  <a:pt x="4672339" y="4957161"/>
                  <a:pt x="4664292" y="4956094"/>
                  <a:pt x="4655741" y="4953520"/>
                </a:cubicBezTo>
                <a:cubicBezTo>
                  <a:pt x="4636359" y="4940479"/>
                  <a:pt x="4599701" y="4946454"/>
                  <a:pt x="4569298" y="4940691"/>
                </a:cubicBezTo>
                <a:lnTo>
                  <a:pt x="4555978" y="4935439"/>
                </a:lnTo>
                <a:lnTo>
                  <a:pt x="4508950" y="4932725"/>
                </a:lnTo>
                <a:cubicBezTo>
                  <a:pt x="4495669" y="4931511"/>
                  <a:pt x="4482007" y="4929765"/>
                  <a:pt x="4467838" y="4927057"/>
                </a:cubicBezTo>
                <a:lnTo>
                  <a:pt x="4441949" y="4920349"/>
                </a:lnTo>
                <a:lnTo>
                  <a:pt x="4394719" y="4912853"/>
                </a:lnTo>
                <a:lnTo>
                  <a:pt x="4356810" y="4916186"/>
                </a:lnTo>
                <a:lnTo>
                  <a:pt x="4222145" y="4920166"/>
                </a:lnTo>
                <a:cubicBezTo>
                  <a:pt x="4202488" y="4924963"/>
                  <a:pt x="4184742" y="4944595"/>
                  <a:pt x="4160481" y="4934555"/>
                </a:cubicBezTo>
                <a:cubicBezTo>
                  <a:pt x="4165854" y="4945670"/>
                  <a:pt x="4131661" y="4931019"/>
                  <a:pt x="4124879" y="4940397"/>
                </a:cubicBezTo>
                <a:cubicBezTo>
                  <a:pt x="4120895" y="4948198"/>
                  <a:pt x="4109593" y="4945570"/>
                  <a:pt x="4100114" y="4947117"/>
                </a:cubicBezTo>
                <a:cubicBezTo>
                  <a:pt x="4091835" y="4954382"/>
                  <a:pt x="4045978" y="4954676"/>
                  <a:pt x="4030957" y="4950944"/>
                </a:cubicBezTo>
                <a:cubicBezTo>
                  <a:pt x="3989825" y="4935537"/>
                  <a:pt x="3946860" y="4963196"/>
                  <a:pt x="3913764" y="4951738"/>
                </a:cubicBezTo>
                <a:cubicBezTo>
                  <a:pt x="3904534" y="4951024"/>
                  <a:pt x="3896577" y="4951663"/>
                  <a:pt x="3889457" y="4953140"/>
                </a:cubicBezTo>
                <a:lnTo>
                  <a:pt x="3871115" y="4959252"/>
                </a:lnTo>
                <a:lnTo>
                  <a:pt x="3869086" y="4964946"/>
                </a:lnTo>
                <a:lnTo>
                  <a:pt x="3856124" y="4966504"/>
                </a:lnTo>
                <a:lnTo>
                  <a:pt x="3835967" y="4975175"/>
                </a:lnTo>
                <a:cubicBezTo>
                  <a:pt x="3826465" y="4950975"/>
                  <a:pt x="3782586" y="4987146"/>
                  <a:pt x="3785910" y="4965148"/>
                </a:cubicBezTo>
                <a:cubicBezTo>
                  <a:pt x="3750785" y="4971249"/>
                  <a:pt x="3699033" y="4952693"/>
                  <a:pt x="3671085" y="4977741"/>
                </a:cubicBezTo>
                <a:cubicBezTo>
                  <a:pt x="3621255" y="4982620"/>
                  <a:pt x="3562637" y="4994206"/>
                  <a:pt x="3486928" y="4994420"/>
                </a:cubicBezTo>
                <a:cubicBezTo>
                  <a:pt x="3446030" y="4994640"/>
                  <a:pt x="3343460" y="4976299"/>
                  <a:pt x="3280956" y="4975036"/>
                </a:cubicBezTo>
                <a:cubicBezTo>
                  <a:pt x="3227193" y="4980695"/>
                  <a:pt x="3256481" y="4973778"/>
                  <a:pt x="3211563" y="4993919"/>
                </a:cubicBezTo>
                <a:cubicBezTo>
                  <a:pt x="3207119" y="4990757"/>
                  <a:pt x="3170070" y="4988394"/>
                  <a:pt x="3164681" y="4986606"/>
                </a:cubicBezTo>
                <a:lnTo>
                  <a:pt x="3127171" y="4979411"/>
                </a:lnTo>
                <a:lnTo>
                  <a:pt x="3096889" y="4976795"/>
                </a:lnTo>
                <a:cubicBezTo>
                  <a:pt x="3088441" y="4978753"/>
                  <a:pt x="3082883" y="4978233"/>
                  <a:pt x="3078620" y="4976620"/>
                </a:cubicBezTo>
                <a:lnTo>
                  <a:pt x="3074275" y="4973840"/>
                </a:lnTo>
                <a:lnTo>
                  <a:pt x="3036436" y="4968613"/>
                </a:lnTo>
                <a:lnTo>
                  <a:pt x="3031995" y="4969990"/>
                </a:lnTo>
                <a:lnTo>
                  <a:pt x="2994028" y="4967956"/>
                </a:lnTo>
                <a:cubicBezTo>
                  <a:pt x="2992299" y="4970105"/>
                  <a:pt x="2989407" y="4971561"/>
                  <a:pt x="2984001" y="4971609"/>
                </a:cubicBezTo>
                <a:cubicBezTo>
                  <a:pt x="2994191" y="4986644"/>
                  <a:pt x="2981386" y="4977427"/>
                  <a:pt x="2964542" y="4976237"/>
                </a:cubicBezTo>
                <a:cubicBezTo>
                  <a:pt x="2976613" y="4999323"/>
                  <a:pt x="2927627" y="4986817"/>
                  <a:pt x="2921274" y="4999668"/>
                </a:cubicBezTo>
                <a:cubicBezTo>
                  <a:pt x="2908629" y="4998274"/>
                  <a:pt x="2895476" y="4997220"/>
                  <a:pt x="2882111" y="4996632"/>
                </a:cubicBezTo>
                <a:lnTo>
                  <a:pt x="2874282" y="4996582"/>
                </a:lnTo>
                <a:cubicBezTo>
                  <a:pt x="2874237" y="4996658"/>
                  <a:pt x="2874193" y="4996735"/>
                  <a:pt x="2874147" y="4996812"/>
                </a:cubicBezTo>
                <a:cubicBezTo>
                  <a:pt x="2872492" y="4997296"/>
                  <a:pt x="2869935" y="4997466"/>
                  <a:pt x="2865932" y="4997221"/>
                </a:cubicBezTo>
                <a:lnTo>
                  <a:pt x="2860008" y="4996489"/>
                </a:lnTo>
                <a:lnTo>
                  <a:pt x="2844819" y="4996392"/>
                </a:lnTo>
                <a:lnTo>
                  <a:pt x="2839735" y="4997900"/>
                </a:lnTo>
                <a:lnTo>
                  <a:pt x="2837922" y="5000718"/>
                </a:lnTo>
                <a:lnTo>
                  <a:pt x="2836507" y="5000394"/>
                </a:lnTo>
                <a:cubicBezTo>
                  <a:pt x="2825749" y="4995427"/>
                  <a:pt x="2822382" y="4988291"/>
                  <a:pt x="2808859" y="5008050"/>
                </a:cubicBezTo>
                <a:cubicBezTo>
                  <a:pt x="2784233" y="4999995"/>
                  <a:pt x="2779499" y="5012041"/>
                  <a:pt x="2745907" y="5016391"/>
                </a:cubicBezTo>
                <a:cubicBezTo>
                  <a:pt x="2731796" y="5008784"/>
                  <a:pt x="2720518" y="5011549"/>
                  <a:pt x="2709519" y="5017601"/>
                </a:cubicBezTo>
                <a:cubicBezTo>
                  <a:pt x="2676766" y="5014138"/>
                  <a:pt x="2646981" y="5022656"/>
                  <a:pt x="2610212" y="5024813"/>
                </a:cubicBezTo>
                <a:cubicBezTo>
                  <a:pt x="2570359" y="5014992"/>
                  <a:pt x="2550109" y="5032793"/>
                  <a:pt x="2510814" y="5035020"/>
                </a:cubicBezTo>
                <a:cubicBezTo>
                  <a:pt x="2476639" y="5017991"/>
                  <a:pt x="2482834" y="5049980"/>
                  <a:pt x="2462736" y="5056754"/>
                </a:cubicBezTo>
                <a:lnTo>
                  <a:pt x="2457050" y="5057379"/>
                </a:lnTo>
                <a:lnTo>
                  <a:pt x="2442184" y="5054901"/>
                </a:lnTo>
                <a:lnTo>
                  <a:pt x="2436703" y="5053277"/>
                </a:lnTo>
                <a:cubicBezTo>
                  <a:pt x="2432888" y="5052418"/>
                  <a:pt x="2430299" y="5052175"/>
                  <a:pt x="2428451" y="5052373"/>
                </a:cubicBezTo>
                <a:lnTo>
                  <a:pt x="2420551" y="5051292"/>
                </a:lnTo>
                <a:cubicBezTo>
                  <a:pt x="2407700" y="5048633"/>
                  <a:pt x="2395274" y="5045570"/>
                  <a:pt x="2383501" y="5042264"/>
                </a:cubicBezTo>
                <a:cubicBezTo>
                  <a:pt x="2362992" y="5043848"/>
                  <a:pt x="2317884" y="5059023"/>
                  <a:pt x="2297493" y="5060796"/>
                </a:cubicBezTo>
                <a:lnTo>
                  <a:pt x="2261156" y="5052905"/>
                </a:lnTo>
                <a:lnTo>
                  <a:pt x="2200581" y="5036274"/>
                </a:lnTo>
                <a:lnTo>
                  <a:pt x="2198380" y="5036861"/>
                </a:lnTo>
                <a:lnTo>
                  <a:pt x="2116066" y="5030866"/>
                </a:lnTo>
                <a:cubicBezTo>
                  <a:pt x="2111600" y="5028328"/>
                  <a:pt x="2059664" y="5017338"/>
                  <a:pt x="2056754" y="5013653"/>
                </a:cubicBezTo>
                <a:cubicBezTo>
                  <a:pt x="2003393" y="5025622"/>
                  <a:pt x="1998298" y="5020073"/>
                  <a:pt x="1942916" y="5016969"/>
                </a:cubicBezTo>
                <a:cubicBezTo>
                  <a:pt x="1882138" y="5005950"/>
                  <a:pt x="1836966" y="4987831"/>
                  <a:pt x="1796717" y="4981610"/>
                </a:cubicBezTo>
                <a:cubicBezTo>
                  <a:pt x="1724075" y="4970499"/>
                  <a:pt x="1636218" y="4947449"/>
                  <a:pt x="1583222" y="4942334"/>
                </a:cubicBezTo>
                <a:cubicBezTo>
                  <a:pt x="1544265" y="4961611"/>
                  <a:pt x="1556109" y="4938719"/>
                  <a:pt x="1518821" y="4938963"/>
                </a:cubicBezTo>
                <a:cubicBezTo>
                  <a:pt x="1497291" y="4936197"/>
                  <a:pt x="1483221" y="4927794"/>
                  <a:pt x="1471837" y="4925740"/>
                </a:cubicBezTo>
                <a:lnTo>
                  <a:pt x="1450515" y="4926642"/>
                </a:lnTo>
                <a:lnTo>
                  <a:pt x="1437078" y="4926078"/>
                </a:lnTo>
                <a:lnTo>
                  <a:pt x="1432462" y="4931139"/>
                </a:lnTo>
                <a:lnTo>
                  <a:pt x="1411645" y="4934032"/>
                </a:lnTo>
                <a:cubicBezTo>
                  <a:pt x="1384856" y="4931153"/>
                  <a:pt x="1306656" y="4918434"/>
                  <a:pt x="1271729" y="4913863"/>
                </a:cubicBezTo>
                <a:cubicBezTo>
                  <a:pt x="1258697" y="4907976"/>
                  <a:pt x="1213546" y="4901042"/>
                  <a:pt x="1202076" y="4906608"/>
                </a:cubicBezTo>
                <a:cubicBezTo>
                  <a:pt x="1192059" y="4906580"/>
                  <a:pt x="1182171" y="4902320"/>
                  <a:pt x="1174670" y="4909064"/>
                </a:cubicBezTo>
                <a:cubicBezTo>
                  <a:pt x="1163701" y="4916862"/>
                  <a:pt x="1136874" y="4897641"/>
                  <a:pt x="1137035" y="4908989"/>
                </a:cubicBezTo>
                <a:cubicBezTo>
                  <a:pt x="1117838" y="4895687"/>
                  <a:pt x="1091386" y="4911450"/>
                  <a:pt x="1069882" y="4912892"/>
                </a:cubicBezTo>
                <a:cubicBezTo>
                  <a:pt x="1055589" y="4900472"/>
                  <a:pt x="1024570" y="4915744"/>
                  <a:pt x="980935" y="4911119"/>
                </a:cubicBezTo>
                <a:cubicBezTo>
                  <a:pt x="947614" y="4906556"/>
                  <a:pt x="913224" y="4897403"/>
                  <a:pt x="869960" y="4885518"/>
                </a:cubicBezTo>
                <a:cubicBezTo>
                  <a:pt x="819114" y="4856727"/>
                  <a:pt x="768074" y="4850663"/>
                  <a:pt x="721345" y="4839806"/>
                </a:cubicBezTo>
                <a:cubicBezTo>
                  <a:pt x="667944" y="4829906"/>
                  <a:pt x="698286" y="4859338"/>
                  <a:pt x="635428" y="4830000"/>
                </a:cubicBezTo>
                <a:cubicBezTo>
                  <a:pt x="626286" y="4837571"/>
                  <a:pt x="617638" y="4836842"/>
                  <a:pt x="604106" y="4830842"/>
                </a:cubicBezTo>
                <a:cubicBezTo>
                  <a:pt x="583276" y="4833091"/>
                  <a:pt x="539859" y="4845979"/>
                  <a:pt x="510451" y="4843485"/>
                </a:cubicBezTo>
                <a:cubicBezTo>
                  <a:pt x="489781" y="4840800"/>
                  <a:pt x="443867" y="4818678"/>
                  <a:pt x="427656" y="4815877"/>
                </a:cubicBezTo>
                <a:cubicBezTo>
                  <a:pt x="424088" y="4817297"/>
                  <a:pt x="419580" y="4820561"/>
                  <a:pt x="413184" y="4826676"/>
                </a:cubicBezTo>
                <a:cubicBezTo>
                  <a:pt x="387673" y="4816699"/>
                  <a:pt x="379855" y="4828170"/>
                  <a:pt x="341772" y="4829671"/>
                </a:cubicBezTo>
                <a:cubicBezTo>
                  <a:pt x="327795" y="4821005"/>
                  <a:pt x="314729" y="4822794"/>
                  <a:pt x="301266" y="4827842"/>
                </a:cubicBezTo>
                <a:cubicBezTo>
                  <a:pt x="265781" y="4821714"/>
                  <a:pt x="231017" y="4827635"/>
                  <a:pt x="189886" y="4826710"/>
                </a:cubicBezTo>
                <a:cubicBezTo>
                  <a:pt x="147910" y="4813727"/>
                  <a:pt x="121702" y="4829584"/>
                  <a:pt x="77762" y="4828518"/>
                </a:cubicBezTo>
                <a:cubicBezTo>
                  <a:pt x="38733" y="4806108"/>
                  <a:pt x="44308" y="4851138"/>
                  <a:pt x="8164" y="4846203"/>
                </a:cubicBezTo>
                <a:lnTo>
                  <a:pt x="0" y="4843648"/>
                </a:lnTo>
                <a:lnTo>
                  <a:pt x="0" y="4080681"/>
                </a:lnTo>
                <a:close/>
              </a:path>
            </a:pathLst>
          </a:custGeom>
        </p:spPr>
      </p:pic>
    </p:spTree>
    <p:extLst>
      <p:ext uri="{BB962C8B-B14F-4D97-AF65-F5344CB8AC3E}">
        <p14:creationId xmlns:p14="http://schemas.microsoft.com/office/powerpoint/2010/main" val="95943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57563" y="1057562"/>
            <a:ext cx="51435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57564" y="1065164"/>
            <a:ext cx="51434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575942" y="2691064"/>
            <a:ext cx="1876484"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727288"/>
            <a:ext cx="2925267" cy="3134219"/>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Rectangle 35">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57570" y="1049957"/>
            <a:ext cx="5143502"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77759DBB-5D5C-A17F-158B-B1BBBB8D214A}"/>
              </a:ext>
            </a:extLst>
          </p:cNvPr>
          <p:cNvSpPr txBox="1"/>
          <p:nvPr/>
        </p:nvSpPr>
        <p:spPr>
          <a:xfrm>
            <a:off x="350041" y="440141"/>
            <a:ext cx="2401025" cy="2540623"/>
          </a:xfrm>
          <a:prstGeom prst="rect">
            <a:avLst/>
          </a:prstGeom>
        </p:spPr>
        <p:txBody>
          <a:bodyPr vert="horz" lIns="91440" tIns="45720" rIns="91440" bIns="45720" rtlCol="0" anchor="b">
            <a:normAutofit/>
          </a:bodyPr>
          <a:lstStyle/>
          <a:p>
            <a:pPr marL="0" marR="0" lvl="0" indent="0" algn="r" fontAlgn="auto">
              <a:lnSpc>
                <a:spcPct val="90000"/>
              </a:lnSpc>
              <a:spcBef>
                <a:spcPct val="0"/>
              </a:spcBef>
              <a:spcAft>
                <a:spcPts val="600"/>
              </a:spcAft>
              <a:buClr>
                <a:srgbClr val="000000"/>
              </a:buClr>
              <a:buSzTx/>
              <a:tabLst/>
              <a:defRPr/>
            </a:pPr>
            <a:r>
              <a:rPr lang="en-US" sz="3000" b="1" kern="1200">
                <a:solidFill>
                  <a:srgbClr val="FFFFFF"/>
                </a:solidFill>
                <a:latin typeface="+mj-lt"/>
                <a:ea typeface="+mj-ea"/>
                <a:cs typeface="+mj-cs"/>
              </a:rPr>
              <a:t>CONTRACT REVIEW</a:t>
            </a:r>
            <a:endParaRPr kumimoji="0" lang="en-US" sz="3000" b="1" i="0" u="none" strike="noStrike" kern="1200" cap="none" spc="0" normalizeH="0" baseline="0" noProof="0">
              <a:ln>
                <a:noFill/>
              </a:ln>
              <a:solidFill>
                <a:srgbClr val="FFFFFF"/>
              </a:solidFill>
              <a:effectLst/>
              <a:uLnTx/>
              <a:uFillTx/>
              <a:latin typeface="+mj-lt"/>
              <a:ea typeface="+mj-ea"/>
              <a:cs typeface="+mj-cs"/>
              <a:sym typeface="Arial"/>
            </a:endParaRPr>
          </a:p>
        </p:txBody>
      </p:sp>
      <p:pic>
        <p:nvPicPr>
          <p:cNvPr id="17" name="Picture 16">
            <a:extLst>
              <a:ext uri="{FF2B5EF4-FFF2-40B4-BE49-F238E27FC236}">
                <a16:creationId xmlns:a16="http://schemas.microsoft.com/office/drawing/2014/main" id="{AED3E42C-930F-DA50-670B-83CD98E67166}"/>
              </a:ext>
            </a:extLst>
          </p:cNvPr>
          <p:cNvPicPr>
            <a:picLocks noChangeAspect="1"/>
          </p:cNvPicPr>
          <p:nvPr/>
        </p:nvPicPr>
        <p:blipFill>
          <a:blip r:embed="rId2"/>
          <a:srcRect/>
          <a:stretch/>
        </p:blipFill>
        <p:spPr>
          <a:xfrm>
            <a:off x="6082126" y="1868470"/>
            <a:ext cx="2711832" cy="1415466"/>
          </a:xfrm>
          <a:prstGeom prst="rect">
            <a:avLst/>
          </a:prstGeom>
        </p:spPr>
      </p:pic>
      <p:graphicFrame>
        <p:nvGraphicFramePr>
          <p:cNvPr id="5" name="TextBox 2">
            <a:extLst>
              <a:ext uri="{FF2B5EF4-FFF2-40B4-BE49-F238E27FC236}">
                <a16:creationId xmlns:a16="http://schemas.microsoft.com/office/drawing/2014/main" id="{5ABEB899-FFD4-E0F6-CE38-AE58C418BF86}"/>
              </a:ext>
            </a:extLst>
          </p:cNvPr>
          <p:cNvGraphicFramePr/>
          <p:nvPr>
            <p:extLst>
              <p:ext uri="{D42A27DB-BD31-4B8C-83A1-F6EECF244321}">
                <p14:modId xmlns:p14="http://schemas.microsoft.com/office/powerpoint/2010/main" val="2480229924"/>
              </p:ext>
            </p:extLst>
          </p:nvPr>
        </p:nvGraphicFramePr>
        <p:xfrm>
          <a:off x="3436294" y="487110"/>
          <a:ext cx="3139765" cy="41595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9355355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D7534DD-F485-FCAF-090E-9CF364061CAA}"/>
            </a:ext>
          </a:extLst>
        </p:cNvPr>
        <p:cNvGrpSpPr/>
        <p:nvPr/>
      </p:nvGrpSpPr>
      <p:grpSpPr>
        <a:xfrm>
          <a:off x="0" y="0"/>
          <a:ext cx="0" cy="0"/>
          <a:chOff x="0" y="0"/>
          <a:chExt cx="0" cy="0"/>
        </a:xfrm>
      </p:grpSpPr>
      <p:sp useBgFill="1">
        <p:nvSpPr>
          <p:cNvPr id="44" name="Rectangle 43">
            <a:extLst>
              <a:ext uri="{FF2B5EF4-FFF2-40B4-BE49-F238E27FC236}">
                <a16:creationId xmlns:a16="http://schemas.microsoft.com/office/drawing/2014/main" id="{A4E37431-20F0-4DD6-84A9-ED2B644943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0AE98B72-66C6-4AB4-AF0D-BA830DE863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78886" y="479460"/>
            <a:ext cx="5143500" cy="418458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407EAFC6-733F-403D-BB4D-05A3A2874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94905" y="296405"/>
            <a:ext cx="4759657" cy="418206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7A36730-4CB0-4F61-AD11-A44C976583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146680" y="2114225"/>
            <a:ext cx="1876484" cy="418206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C69C79E1-F916-4929-A4F3-DE763D4BFA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18752" y="639595"/>
            <a:ext cx="5143501" cy="3864309"/>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767334AB-16BD-4EC7-8C6B-4B51716009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614065" y="846373"/>
            <a:ext cx="3238727" cy="3238727"/>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C6E7823E-11E6-33C0-EF35-CE5DCD119198}"/>
              </a:ext>
            </a:extLst>
          </p:cNvPr>
          <p:cNvSpPr txBox="1"/>
          <p:nvPr/>
        </p:nvSpPr>
        <p:spPr>
          <a:xfrm>
            <a:off x="194872" y="668739"/>
            <a:ext cx="3609175" cy="2273043"/>
          </a:xfrm>
          <a:prstGeom prst="rect">
            <a:avLst/>
          </a:prstGeom>
        </p:spPr>
        <p:txBody>
          <a:bodyPr vert="horz" lIns="91440" tIns="45720" rIns="91440" bIns="45720" rtlCol="0" anchor="b">
            <a:normAutofit fontScale="92500"/>
          </a:bodyPr>
          <a:lstStyle/>
          <a:p>
            <a:pPr marL="0" marR="0" lvl="0" indent="0" algn="r" fontAlgn="auto">
              <a:lnSpc>
                <a:spcPct val="90000"/>
              </a:lnSpc>
              <a:spcBef>
                <a:spcPct val="0"/>
              </a:spcBef>
              <a:spcAft>
                <a:spcPts val="600"/>
              </a:spcAft>
              <a:buClr>
                <a:srgbClr val="000000"/>
              </a:buClr>
              <a:buSzTx/>
              <a:tabLst/>
              <a:defRPr/>
            </a:pPr>
            <a:r>
              <a:rPr kumimoji="0" lang="en-US" sz="5400" b="1" i="0" u="none" strike="noStrike" kern="1200" cap="none" spc="0" normalizeH="0" baseline="0" noProof="0">
                <a:ln>
                  <a:noFill/>
                </a:ln>
                <a:solidFill>
                  <a:srgbClr val="FFFFFF"/>
                </a:solidFill>
                <a:effectLst/>
                <a:uLnTx/>
                <a:uFillTx/>
                <a:latin typeface="+mj-lt"/>
                <a:ea typeface="+mj-ea"/>
                <a:cs typeface="+mj-cs"/>
                <a:sym typeface="Arial"/>
              </a:rPr>
              <a:t>TREASURER REPORT ACCEPTANCE</a:t>
            </a:r>
          </a:p>
        </p:txBody>
      </p:sp>
      <p:pic>
        <p:nvPicPr>
          <p:cNvPr id="4" name="Picture 3">
            <a:extLst>
              <a:ext uri="{FF2B5EF4-FFF2-40B4-BE49-F238E27FC236}">
                <a16:creationId xmlns:a16="http://schemas.microsoft.com/office/drawing/2014/main" id="{B41BA458-0FF8-AB23-6B06-5AF192260E08}"/>
              </a:ext>
            </a:extLst>
          </p:cNvPr>
          <p:cNvPicPr>
            <a:picLocks noChangeAspect="1"/>
          </p:cNvPicPr>
          <p:nvPr/>
        </p:nvPicPr>
        <p:blipFill>
          <a:blip r:embed="rId2"/>
          <a:srcRect r="-1" b="5800"/>
          <a:stretch/>
        </p:blipFill>
        <p:spPr>
          <a:xfrm>
            <a:off x="4572000" y="1574427"/>
            <a:ext cx="4206240" cy="1961308"/>
          </a:xfrm>
          <a:prstGeom prst="rect">
            <a:avLst/>
          </a:prstGeom>
        </p:spPr>
      </p:pic>
    </p:spTree>
    <p:extLst>
      <p:ext uri="{BB962C8B-B14F-4D97-AF65-F5344CB8AC3E}">
        <p14:creationId xmlns:p14="http://schemas.microsoft.com/office/powerpoint/2010/main" val="259948463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EBD293D-1571-5818-0CB6-05EC71929AC1}"/>
            </a:ext>
          </a:extLst>
        </p:cNvPr>
        <p:cNvGrpSpPr/>
        <p:nvPr/>
      </p:nvGrpSpPr>
      <p:grpSpPr>
        <a:xfrm>
          <a:off x="0" y="0"/>
          <a:ext cx="0" cy="0"/>
          <a:chOff x="0" y="0"/>
          <a:chExt cx="0" cy="0"/>
        </a:xfrm>
      </p:grpSpPr>
      <p:sp useBgFill="1">
        <p:nvSpPr>
          <p:cNvPr id="44" name="Rectangle 43">
            <a:extLst>
              <a:ext uri="{FF2B5EF4-FFF2-40B4-BE49-F238E27FC236}">
                <a16:creationId xmlns:a16="http://schemas.microsoft.com/office/drawing/2014/main" id="{9F87B43B-6A98-F958-AA57-5E558C909E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3A8B094D-083E-AA56-A5E8-C9FB03CF73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78886" y="479460"/>
            <a:ext cx="5143500" cy="418458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BC30A264-B74D-82E1-E2C9-3F40F0DA7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94905" y="296405"/>
            <a:ext cx="4759657" cy="418206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000D98CB-950B-A710-8D33-E640D39D12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146680" y="2114225"/>
            <a:ext cx="1876484" cy="418206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C6C0E6EA-B80A-DDF4-8A42-2BD64D1FC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18752" y="639595"/>
            <a:ext cx="5143501" cy="3864309"/>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19ABBB37-9E34-7C2D-0F6B-C2BBA6B5F5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614065" y="846373"/>
            <a:ext cx="3238727" cy="3238727"/>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FB3C6611-B0FB-3EEB-2207-303375286D8D}"/>
              </a:ext>
            </a:extLst>
          </p:cNvPr>
          <p:cNvSpPr txBox="1"/>
          <p:nvPr/>
        </p:nvSpPr>
        <p:spPr>
          <a:xfrm>
            <a:off x="194872" y="668739"/>
            <a:ext cx="3609175" cy="2273043"/>
          </a:xfrm>
          <a:prstGeom prst="rect">
            <a:avLst/>
          </a:prstGeom>
        </p:spPr>
        <p:txBody>
          <a:bodyPr vert="horz" lIns="91440" tIns="45720" rIns="91440" bIns="45720" rtlCol="0" anchor="b">
            <a:normAutofit lnSpcReduction="10000"/>
          </a:bodyPr>
          <a:lstStyle/>
          <a:p>
            <a:pPr marL="0" marR="0" lvl="0" indent="0" algn="r" fontAlgn="auto">
              <a:lnSpc>
                <a:spcPct val="90000"/>
              </a:lnSpc>
              <a:spcBef>
                <a:spcPct val="0"/>
              </a:spcBef>
              <a:spcAft>
                <a:spcPts val="600"/>
              </a:spcAft>
              <a:buClr>
                <a:srgbClr val="000000"/>
              </a:buClr>
              <a:buSzTx/>
              <a:tabLst/>
              <a:defRPr/>
            </a:pPr>
            <a:r>
              <a:rPr lang="en-US" sz="5400" b="1" kern="1200">
                <a:solidFill>
                  <a:srgbClr val="FFFFFF"/>
                </a:solidFill>
                <a:latin typeface="+mj-lt"/>
                <a:ea typeface="+mj-ea"/>
                <a:cs typeface="+mj-cs"/>
              </a:rPr>
              <a:t>Proposed Budget 2025-2026</a:t>
            </a:r>
            <a:endParaRPr kumimoji="0" lang="en-US" sz="5400" b="1" i="0" u="none" strike="noStrike" kern="1200" cap="none" spc="0" normalizeH="0" baseline="0" noProof="0">
              <a:ln>
                <a:noFill/>
              </a:ln>
              <a:solidFill>
                <a:srgbClr val="FFFFFF"/>
              </a:solidFill>
              <a:effectLst/>
              <a:uLnTx/>
              <a:uFillTx/>
              <a:latin typeface="+mj-lt"/>
              <a:ea typeface="+mj-ea"/>
              <a:cs typeface="+mj-cs"/>
              <a:sym typeface="Arial"/>
            </a:endParaRPr>
          </a:p>
        </p:txBody>
      </p:sp>
      <p:pic>
        <p:nvPicPr>
          <p:cNvPr id="4" name="Picture 3">
            <a:extLst>
              <a:ext uri="{FF2B5EF4-FFF2-40B4-BE49-F238E27FC236}">
                <a16:creationId xmlns:a16="http://schemas.microsoft.com/office/drawing/2014/main" id="{3207E327-6006-9921-23B9-1EBB9A3C1707}"/>
              </a:ext>
            </a:extLst>
          </p:cNvPr>
          <p:cNvPicPr>
            <a:picLocks noChangeAspect="1"/>
          </p:cNvPicPr>
          <p:nvPr/>
        </p:nvPicPr>
        <p:blipFill>
          <a:blip r:embed="rId2"/>
          <a:srcRect r="-1" b="5800"/>
          <a:stretch/>
        </p:blipFill>
        <p:spPr>
          <a:xfrm>
            <a:off x="4572000" y="1574427"/>
            <a:ext cx="4206240" cy="1961308"/>
          </a:xfrm>
          <a:prstGeom prst="rect">
            <a:avLst/>
          </a:prstGeom>
        </p:spPr>
      </p:pic>
    </p:spTree>
    <p:extLst>
      <p:ext uri="{BB962C8B-B14F-4D97-AF65-F5344CB8AC3E}">
        <p14:creationId xmlns:p14="http://schemas.microsoft.com/office/powerpoint/2010/main" val="81779710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2C4BC8-7DBD-F710-74D7-8155F7EE0853}"/>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B890C176-674F-5189-2507-594A958F7E73}"/>
              </a:ext>
            </a:extLst>
          </p:cNvPr>
          <p:cNvPicPr>
            <a:picLocks noChangeAspect="1"/>
          </p:cNvPicPr>
          <p:nvPr/>
        </p:nvPicPr>
        <p:blipFill>
          <a:blip r:embed="rId2"/>
          <a:stretch>
            <a:fillRect/>
          </a:stretch>
        </p:blipFill>
        <p:spPr>
          <a:xfrm>
            <a:off x="944881" y="251460"/>
            <a:ext cx="7056120" cy="4739640"/>
          </a:xfrm>
          <a:prstGeom prst="rect">
            <a:avLst/>
          </a:prstGeom>
        </p:spPr>
      </p:pic>
    </p:spTree>
    <p:extLst>
      <p:ext uri="{BB962C8B-B14F-4D97-AF65-F5344CB8AC3E}">
        <p14:creationId xmlns:p14="http://schemas.microsoft.com/office/powerpoint/2010/main" val="91643583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logo with horses and a person&#10;&#10;Description automatically generated">
            <a:extLst>
              <a:ext uri="{FF2B5EF4-FFF2-40B4-BE49-F238E27FC236}">
                <a16:creationId xmlns:a16="http://schemas.microsoft.com/office/drawing/2014/main" id="{274F5EA3-FC28-34F0-2F8A-BF00B3085C09}"/>
              </a:ext>
            </a:extLst>
          </p:cNvPr>
          <p:cNvPicPr>
            <a:picLocks noChangeAspect="1"/>
          </p:cNvPicPr>
          <p:nvPr/>
        </p:nvPicPr>
        <p:blipFill>
          <a:blip r:embed="rId2"/>
          <a:stretch>
            <a:fillRect/>
          </a:stretch>
        </p:blipFill>
        <p:spPr>
          <a:xfrm>
            <a:off x="714749" y="660982"/>
            <a:ext cx="7714501" cy="3821535"/>
          </a:xfrm>
          <a:prstGeom prst="rect">
            <a:avLst/>
          </a:prstGeom>
        </p:spPr>
      </p:pic>
    </p:spTree>
    <p:extLst>
      <p:ext uri="{BB962C8B-B14F-4D97-AF65-F5344CB8AC3E}">
        <p14:creationId xmlns:p14="http://schemas.microsoft.com/office/powerpoint/2010/main" val="85855775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3C54F4CE-85F0-46ED-80DA-9518C9251A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DADD1FCA-8ACB-4958-81DD-4CDD6D3E19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351564" cy="5143500"/>
          </a:xfrm>
          <a:custGeom>
            <a:avLst/>
            <a:gdLst>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9647 w 5734864"/>
              <a:gd name="connsiteY33" fmla="*/ 1936120 h 6858000"/>
              <a:gd name="connsiteX34" fmla="*/ 714660 w 5734864"/>
              <a:gd name="connsiteY34" fmla="*/ 1982709 h 6858000"/>
              <a:gd name="connsiteX35" fmla="*/ 710759 w 5734864"/>
              <a:gd name="connsiteY35" fmla="*/ 2013010 h 6858000"/>
              <a:gd name="connsiteX36" fmla="*/ 697927 w 5734864"/>
              <a:gd name="connsiteY36" fmla="*/ 2069833 h 6858000"/>
              <a:gd name="connsiteX37" fmla="*/ 693594 w 5734864"/>
              <a:gd name="connsiteY37" fmla="*/ 2103731 h 6858000"/>
              <a:gd name="connsiteX38" fmla="*/ 691109 w 5734864"/>
              <a:gd name="connsiteY38" fmla="*/ 2124027 h 6858000"/>
              <a:gd name="connsiteX39" fmla="*/ 676593 w 5734864"/>
              <a:gd name="connsiteY39" fmla="*/ 2176182 h 6858000"/>
              <a:gd name="connsiteX40" fmla="*/ 633227 w 5734864"/>
              <a:gd name="connsiteY40" fmla="*/ 2258036 h 6858000"/>
              <a:gd name="connsiteX41" fmla="*/ 625564 w 5734864"/>
              <a:gd name="connsiteY41" fmla="*/ 2284567 h 6858000"/>
              <a:gd name="connsiteX42" fmla="*/ 627074 w 5734864"/>
              <a:gd name="connsiteY42" fmla="*/ 2289605 h 6858000"/>
              <a:gd name="connsiteX43" fmla="*/ 614574 w 5734864"/>
              <a:gd name="connsiteY43" fmla="*/ 2308717 h 6858000"/>
              <a:gd name="connsiteX44" fmla="*/ 606890 w 5734864"/>
              <a:gd name="connsiteY44" fmla="*/ 2320662 h 6858000"/>
              <a:gd name="connsiteX45" fmla="*/ 605558 w 5734864"/>
              <a:gd name="connsiteY45" fmla="*/ 2327897 h 6858000"/>
              <a:gd name="connsiteX46" fmla="*/ 602202 w 5734864"/>
              <a:gd name="connsiteY46" fmla="*/ 2357749 h 6858000"/>
              <a:gd name="connsiteX47" fmla="*/ 600213 w 5734864"/>
              <a:gd name="connsiteY47" fmla="*/ 2364905 h 6858000"/>
              <a:gd name="connsiteX48" fmla="*/ 597160 w 5734864"/>
              <a:gd name="connsiteY48" fmla="*/ 2388351 h 6858000"/>
              <a:gd name="connsiteX49" fmla="*/ 597982 w 5734864"/>
              <a:gd name="connsiteY49" fmla="*/ 2402296 h 6858000"/>
              <a:gd name="connsiteX50" fmla="*/ 593150 w 5734864"/>
              <a:gd name="connsiteY50" fmla="*/ 2420015 h 6858000"/>
              <a:gd name="connsiteX51" fmla="*/ 592833 w 5734864"/>
              <a:gd name="connsiteY51" fmla="*/ 2422749 h 6858000"/>
              <a:gd name="connsiteX52" fmla="*/ 594479 w 5734864"/>
              <a:gd name="connsiteY52" fmla="*/ 2426002 h 6858000"/>
              <a:gd name="connsiteX53" fmla="*/ 591963 w 5734864"/>
              <a:gd name="connsiteY53" fmla="*/ 2431950 h 6858000"/>
              <a:gd name="connsiteX54" fmla="*/ 591544 w 5734864"/>
              <a:gd name="connsiteY54" fmla="*/ 2433897 h 6858000"/>
              <a:gd name="connsiteX55" fmla="*/ 589519 w 5734864"/>
              <a:gd name="connsiteY55" fmla="*/ 2451398 h 6858000"/>
              <a:gd name="connsiteX56" fmla="*/ 590037 w 5734864"/>
              <a:gd name="connsiteY56" fmla="*/ 2455536 h 6858000"/>
              <a:gd name="connsiteX57" fmla="*/ 588179 w 5734864"/>
              <a:gd name="connsiteY57" fmla="*/ 2462981 h 6858000"/>
              <a:gd name="connsiteX58" fmla="*/ 583434 w 5734864"/>
              <a:gd name="connsiteY58" fmla="*/ 2503991 h 6858000"/>
              <a:gd name="connsiteX59" fmla="*/ 567942 w 5734864"/>
              <a:gd name="connsiteY59" fmla="*/ 2652936 h 6858000"/>
              <a:gd name="connsiteX60" fmla="*/ 573869 w 5734864"/>
              <a:gd name="connsiteY60" fmla="*/ 2670188 h 6858000"/>
              <a:gd name="connsiteX61" fmla="*/ 575243 w 5734864"/>
              <a:gd name="connsiteY61" fmla="*/ 2688114 h 6858000"/>
              <a:gd name="connsiteX62" fmla="*/ 573824 w 5734864"/>
              <a:gd name="connsiteY62" fmla="*/ 2689856 h 6858000"/>
              <a:gd name="connsiteX63" fmla="*/ 570699 w 5734864"/>
              <a:gd name="connsiteY63" fmla="*/ 2709353 h 6858000"/>
              <a:gd name="connsiteX64" fmla="*/ 573192 w 5734864"/>
              <a:gd name="connsiteY64" fmla="*/ 2714527 h 6858000"/>
              <a:gd name="connsiteX65" fmla="*/ 572044 w 5734864"/>
              <a:gd name="connsiteY65" fmla="*/ 2728187 h 6858000"/>
              <a:gd name="connsiteX66" fmla="*/ 572465 w 5734864"/>
              <a:gd name="connsiteY66" fmla="*/ 2755863 h 6858000"/>
              <a:gd name="connsiteX67" fmla="*/ 570028 w 5734864"/>
              <a:gd name="connsiteY67" fmla="*/ 2760324 h 6858000"/>
              <a:gd name="connsiteX68" fmla="*/ 566748 w 5734864"/>
              <a:gd name="connsiteY68" fmla="*/ 2800948 h 6858000"/>
              <a:gd name="connsiteX69" fmla="*/ 565509 w 5734864"/>
              <a:gd name="connsiteY69" fmla="*/ 2801167 h 6858000"/>
              <a:gd name="connsiteX70" fmla="*/ 559367 w 5734864"/>
              <a:gd name="connsiteY70" fmla="*/ 2811129 h 6858000"/>
              <a:gd name="connsiteX71" fmla="*/ 550354 w 5734864"/>
              <a:gd name="connsiteY71" fmla="*/ 2830949 h 6858000"/>
              <a:gd name="connsiteX72" fmla="*/ 514795 w 5734864"/>
              <a:gd name="connsiteY72" fmla="*/ 2872433 h 6858000"/>
              <a:gd name="connsiteX73" fmla="*/ 509875 w 5734864"/>
              <a:gd name="connsiteY73" fmla="*/ 2923099 h 6858000"/>
              <a:gd name="connsiteX74" fmla="*/ 509577 w 5734864"/>
              <a:gd name="connsiteY74" fmla="*/ 2923197 h 6858000"/>
              <a:gd name="connsiteX75" fmla="*/ 507597 w 5734864"/>
              <a:gd name="connsiteY75" fmla="*/ 2931868 h 6858000"/>
              <a:gd name="connsiteX76" fmla="*/ 507379 w 5734864"/>
              <a:gd name="connsiteY76" fmla="*/ 2938322 h 6858000"/>
              <a:gd name="connsiteX77" fmla="*/ 504725 w 5734864"/>
              <a:gd name="connsiteY77" fmla="*/ 2954519 h 6858000"/>
              <a:gd name="connsiteX78" fmla="*/ 502018 w 5734864"/>
              <a:gd name="connsiteY78" fmla="*/ 2959643 h 6858000"/>
              <a:gd name="connsiteX79" fmla="*/ 498360 w 5734864"/>
              <a:gd name="connsiteY79" fmla="*/ 2961019 h 6858000"/>
              <a:gd name="connsiteX80" fmla="*/ 498483 w 5734864"/>
              <a:gd name="connsiteY80" fmla="*/ 2962590 h 6858000"/>
              <a:gd name="connsiteX81" fmla="*/ 484403 w 5734864"/>
              <a:gd name="connsiteY81" fmla="*/ 2990538 h 6858000"/>
              <a:gd name="connsiteX82" fmla="*/ 463075 w 5734864"/>
              <a:gd name="connsiteY82" fmla="*/ 3055956 h 6858000"/>
              <a:gd name="connsiteX83" fmla="*/ 455013 w 5734864"/>
              <a:gd name="connsiteY83" fmla="*/ 3094482 h 6858000"/>
              <a:gd name="connsiteX84" fmla="*/ 428391 w 5734864"/>
              <a:gd name="connsiteY84" fmla="*/ 3198850 h 6858000"/>
              <a:gd name="connsiteX85" fmla="*/ 401440 w 5734864"/>
              <a:gd name="connsiteY85" fmla="*/ 3307560 h 6858000"/>
              <a:gd name="connsiteX86" fmla="*/ 386076 w 5734864"/>
              <a:gd name="connsiteY86" fmla="*/ 3373943 h 6858000"/>
              <a:gd name="connsiteX87" fmla="*/ 374726 w 5734864"/>
              <a:gd name="connsiteY87" fmla="*/ 3381364 h 6858000"/>
              <a:gd name="connsiteX88" fmla="*/ 369145 w 5734864"/>
              <a:gd name="connsiteY88" fmla="*/ 3383729 h 6858000"/>
              <a:gd name="connsiteX89" fmla="*/ 364294 w 5734864"/>
              <a:gd name="connsiteY89" fmla="*/ 3414159 h 6858000"/>
              <a:gd name="connsiteX90" fmla="*/ 366450 w 5734864"/>
              <a:gd name="connsiteY90" fmla="*/ 3436925 h 6858000"/>
              <a:gd name="connsiteX91" fmla="*/ 351743 w 5734864"/>
              <a:gd name="connsiteY91" fmla="*/ 3521619 h 6858000"/>
              <a:gd name="connsiteX92" fmla="*/ 345784 w 5734864"/>
              <a:gd name="connsiteY92" fmla="*/ 3603757 h 6858000"/>
              <a:gd name="connsiteX93" fmla="*/ 344198 w 5734864"/>
              <a:gd name="connsiteY93" fmla="*/ 3652424 h 6858000"/>
              <a:gd name="connsiteX94" fmla="*/ 352450 w 5734864"/>
              <a:gd name="connsiteY94" fmla="*/ 3665222 h 6858000"/>
              <a:gd name="connsiteX95" fmla="*/ 342621 w 5734864"/>
              <a:gd name="connsiteY95" fmla="*/ 3700804 h 6858000"/>
              <a:gd name="connsiteX96" fmla="*/ 341514 w 5734864"/>
              <a:gd name="connsiteY96" fmla="*/ 3734774 h 6858000"/>
              <a:gd name="connsiteX97" fmla="*/ 340607 w 5734864"/>
              <a:gd name="connsiteY97" fmla="*/ 3785153 h 6858000"/>
              <a:gd name="connsiteX98" fmla="*/ 340707 w 5734864"/>
              <a:gd name="connsiteY98" fmla="*/ 3788177 h 6858000"/>
              <a:gd name="connsiteX99" fmla="*/ 340361 w 5734864"/>
              <a:gd name="connsiteY99" fmla="*/ 3798803 h 6858000"/>
              <a:gd name="connsiteX100" fmla="*/ 339642 w 5734864"/>
              <a:gd name="connsiteY100" fmla="*/ 3838750 h 6858000"/>
              <a:gd name="connsiteX101" fmla="*/ 360295 w 5734864"/>
              <a:gd name="connsiteY101" fmla="*/ 4015196 h 6858000"/>
              <a:gd name="connsiteX102" fmla="*/ 339043 w 5734864"/>
              <a:gd name="connsiteY102" fmla="*/ 4052778 h 6858000"/>
              <a:gd name="connsiteX103" fmla="*/ 339343 w 5734864"/>
              <a:gd name="connsiteY103" fmla="*/ 4096257 h 6858000"/>
              <a:gd name="connsiteX104" fmla="*/ 340786 w 5734864"/>
              <a:gd name="connsiteY104" fmla="*/ 4321136 h 6858000"/>
              <a:gd name="connsiteX105" fmla="*/ 343158 w 5734864"/>
              <a:gd name="connsiteY105" fmla="*/ 4429174 h 6858000"/>
              <a:gd name="connsiteX106" fmla="*/ 334599 w 5734864"/>
              <a:gd name="connsiteY106" fmla="*/ 4449938 h 6858000"/>
              <a:gd name="connsiteX107" fmla="*/ 332890 w 5734864"/>
              <a:gd name="connsiteY107" fmla="*/ 4453515 h 6858000"/>
              <a:gd name="connsiteX108" fmla="*/ 331105 w 5734864"/>
              <a:gd name="connsiteY108" fmla="*/ 4467941 h 6858000"/>
              <a:gd name="connsiteX109" fmla="*/ 324289 w 5734864"/>
              <a:gd name="connsiteY109" fmla="*/ 4471861 h 6858000"/>
              <a:gd name="connsiteX110" fmla="*/ 317079 w 5734864"/>
              <a:gd name="connsiteY110" fmla="*/ 4493468 h 6858000"/>
              <a:gd name="connsiteX111" fmla="*/ 315557 w 5734864"/>
              <a:gd name="connsiteY111" fmla="*/ 4520067 h 6858000"/>
              <a:gd name="connsiteX112" fmla="*/ 315240 w 5734864"/>
              <a:gd name="connsiteY112" fmla="*/ 4536872 h 6858000"/>
              <a:gd name="connsiteX113" fmla="*/ 316200 w 5734864"/>
              <a:gd name="connsiteY113" fmla="*/ 4538297 h 6858000"/>
              <a:gd name="connsiteX114" fmla="*/ 317507 w 5734864"/>
              <a:gd name="connsiteY114" fmla="*/ 4547582 h 6858000"/>
              <a:gd name="connsiteX115" fmla="*/ 323078 w 5734864"/>
              <a:gd name="connsiteY115" fmla="*/ 4592102 h 6858000"/>
              <a:gd name="connsiteX116" fmla="*/ 328722 w 5734864"/>
              <a:gd name="connsiteY116" fmla="*/ 4667914 h 6858000"/>
              <a:gd name="connsiteX117" fmla="*/ 335597 w 5734864"/>
              <a:gd name="connsiteY117" fmla="*/ 4695035 h 6858000"/>
              <a:gd name="connsiteX118" fmla="*/ 339485 w 5734864"/>
              <a:gd name="connsiteY118" fmla="*/ 4695979 h 6858000"/>
              <a:gd name="connsiteX119" fmla="*/ 341089 w 5734864"/>
              <a:gd name="connsiteY119" fmla="*/ 4704268 h 6858000"/>
              <a:gd name="connsiteX120" fmla="*/ 342177 w 5734864"/>
              <a:gd name="connsiteY120" fmla="*/ 4706060 h 6858000"/>
              <a:gd name="connsiteX121" fmla="*/ 347751 w 5734864"/>
              <a:gd name="connsiteY121" fmla="*/ 4716754 h 6858000"/>
              <a:gd name="connsiteX122" fmla="*/ 344125 w 5734864"/>
              <a:gd name="connsiteY122" fmla="*/ 4764669 h 6858000"/>
              <a:gd name="connsiteX123" fmla="*/ 340188 w 5734864"/>
              <a:gd name="connsiteY123" fmla="*/ 4779386 h 6858000"/>
              <a:gd name="connsiteX124" fmla="*/ 335146 w 5734864"/>
              <a:gd name="connsiteY124" fmla="*/ 4787491 h 6858000"/>
              <a:gd name="connsiteX125" fmla="*/ 319124 w 5734864"/>
              <a:gd name="connsiteY125" fmla="*/ 4843514 h 6858000"/>
              <a:gd name="connsiteX126" fmla="*/ 305956 w 5734864"/>
              <a:gd name="connsiteY126" fmla="*/ 4881505 h 6858000"/>
              <a:gd name="connsiteX127" fmla="*/ 301062 w 5734864"/>
              <a:gd name="connsiteY127" fmla="*/ 4889332 h 6858000"/>
              <a:gd name="connsiteX128" fmla="*/ 302141 w 5734864"/>
              <a:gd name="connsiteY128" fmla="*/ 4899400 h 6858000"/>
              <a:gd name="connsiteX129" fmla="*/ 304424 w 5734864"/>
              <a:gd name="connsiteY129" fmla="*/ 4902664 h 6858000"/>
              <a:gd name="connsiteX130" fmla="*/ 293123 w 5734864"/>
              <a:gd name="connsiteY130" fmla="*/ 4932769 h 6858000"/>
              <a:gd name="connsiteX131" fmla="*/ 292275 w 5734864"/>
              <a:gd name="connsiteY131" fmla="*/ 4936482 h 6858000"/>
              <a:gd name="connsiteX132" fmla="*/ 288304 w 5734864"/>
              <a:gd name="connsiteY132" fmla="*/ 4962325 h 6858000"/>
              <a:gd name="connsiteX133" fmla="*/ 287420 w 5734864"/>
              <a:gd name="connsiteY133" fmla="*/ 5042193 h 6858000"/>
              <a:gd name="connsiteX134" fmla="*/ 287020 w 5734864"/>
              <a:gd name="connsiteY134" fmla="*/ 5065655 h 6858000"/>
              <a:gd name="connsiteX135" fmla="*/ 288488 w 5734864"/>
              <a:gd name="connsiteY135" fmla="*/ 5082216 h 6858000"/>
              <a:gd name="connsiteX136" fmla="*/ 282763 w 5734864"/>
              <a:gd name="connsiteY136" fmla="*/ 5127114 h 6858000"/>
              <a:gd name="connsiteX137" fmla="*/ 269316 w 5734864"/>
              <a:gd name="connsiteY137" fmla="*/ 5202682 h 6858000"/>
              <a:gd name="connsiteX138" fmla="*/ 269174 w 5734864"/>
              <a:gd name="connsiteY138" fmla="*/ 5230835 h 6858000"/>
              <a:gd name="connsiteX139" fmla="*/ 272679 w 5734864"/>
              <a:gd name="connsiteY139" fmla="*/ 5232660 h 6858000"/>
              <a:gd name="connsiteX140" fmla="*/ 272160 w 5734864"/>
              <a:gd name="connsiteY140" fmla="*/ 5241150 h 6858000"/>
              <a:gd name="connsiteX141" fmla="*/ 272760 w 5734864"/>
              <a:gd name="connsiteY141" fmla="*/ 5243156 h 6858000"/>
              <a:gd name="connsiteX142" fmla="*/ 275462 w 5734864"/>
              <a:gd name="connsiteY142" fmla="*/ 5254919 h 6858000"/>
              <a:gd name="connsiteX143" fmla="*/ 262897 w 5734864"/>
              <a:gd name="connsiteY143" fmla="*/ 5286259 h 6858000"/>
              <a:gd name="connsiteX144" fmla="*/ 252761 w 5734864"/>
              <a:gd name="connsiteY144" fmla="*/ 5357801 h 6858000"/>
              <a:gd name="connsiteX145" fmla="*/ 242360 w 5734864"/>
              <a:gd name="connsiteY145" fmla="*/ 5460080 h 6858000"/>
              <a:gd name="connsiteX146" fmla="*/ 229880 w 5734864"/>
              <a:gd name="connsiteY146" fmla="*/ 5539714 h 6858000"/>
              <a:gd name="connsiteX147" fmla="*/ 204283 w 5734864"/>
              <a:gd name="connsiteY147" fmla="*/ 5639080 h 6858000"/>
              <a:gd name="connsiteX148" fmla="*/ 198948 w 5734864"/>
              <a:gd name="connsiteY148" fmla="*/ 5710958 h 6858000"/>
              <a:gd name="connsiteX149" fmla="*/ 192367 w 5734864"/>
              <a:gd name="connsiteY149" fmla="*/ 5719859 h 6858000"/>
              <a:gd name="connsiteX150" fmla="*/ 188035 w 5734864"/>
              <a:gd name="connsiteY150" fmla="*/ 5729935 h 6858000"/>
              <a:gd name="connsiteX151" fmla="*/ 188428 w 5734864"/>
              <a:gd name="connsiteY151" fmla="*/ 5731182 h 6858000"/>
              <a:gd name="connsiteX152" fmla="*/ 181635 w 5734864"/>
              <a:gd name="connsiteY152" fmla="*/ 5753538 h 6858000"/>
              <a:gd name="connsiteX153" fmla="*/ 169744 w 5734864"/>
              <a:gd name="connsiteY153" fmla="*/ 5796307 h 6858000"/>
              <a:gd name="connsiteX154" fmla="*/ 170351 w 5734864"/>
              <a:gd name="connsiteY154" fmla="*/ 5796644 h 6858000"/>
              <a:gd name="connsiteX155" fmla="*/ 171559 w 5734864"/>
              <a:gd name="connsiteY155" fmla="*/ 5803435 h 6858000"/>
              <a:gd name="connsiteX156" fmla="*/ 172284 w 5734864"/>
              <a:gd name="connsiteY156" fmla="*/ 5816391 h 6858000"/>
              <a:gd name="connsiteX157" fmla="*/ 182542 w 5734864"/>
              <a:gd name="connsiteY157" fmla="*/ 5846382 h 6858000"/>
              <a:gd name="connsiteX158" fmla="*/ 175877 w 5734864"/>
              <a:gd name="connsiteY158" fmla="*/ 5871336 h 6858000"/>
              <a:gd name="connsiteX159" fmla="*/ 174910 w 5734864"/>
              <a:gd name="connsiteY159" fmla="*/ 5876376 h 6858000"/>
              <a:gd name="connsiteX160" fmla="*/ 175047 w 5734864"/>
              <a:gd name="connsiteY160" fmla="*/ 5876483 h 6858000"/>
              <a:gd name="connsiteX161" fmla="*/ 174335 w 5734864"/>
              <a:gd name="connsiteY161" fmla="*/ 5881814 h 6858000"/>
              <a:gd name="connsiteX162" fmla="*/ 171273 w 5734864"/>
              <a:gd name="connsiteY162" fmla="*/ 5895339 h 6858000"/>
              <a:gd name="connsiteX163" fmla="*/ 171658 w 5734864"/>
              <a:gd name="connsiteY163" fmla="*/ 5898749 h 6858000"/>
              <a:gd name="connsiteX164" fmla="*/ 174658 w 5734864"/>
              <a:gd name="connsiteY164" fmla="*/ 5919558 h 6858000"/>
              <a:gd name="connsiteX165" fmla="*/ 169099 w 5734864"/>
              <a:gd name="connsiteY165" fmla="*/ 5984417 h 6858000"/>
              <a:gd name="connsiteX166" fmla="*/ 162007 w 5734864"/>
              <a:gd name="connsiteY166" fmla="*/ 6049043 h 6858000"/>
              <a:gd name="connsiteX167" fmla="*/ 156875 w 5734864"/>
              <a:gd name="connsiteY167" fmla="*/ 6114000 h 6858000"/>
              <a:gd name="connsiteX168" fmla="*/ 165441 w 5734864"/>
              <a:gd name="connsiteY168" fmla="*/ 6146938 h 6858000"/>
              <a:gd name="connsiteX169" fmla="*/ 165177 w 5734864"/>
              <a:gd name="connsiteY169" fmla="*/ 6150658 h 6858000"/>
              <a:gd name="connsiteX170" fmla="*/ 161772 w 5734864"/>
              <a:gd name="connsiteY170" fmla="*/ 6160011 h 6858000"/>
              <a:gd name="connsiteX171" fmla="*/ 160051 w 5734864"/>
              <a:gd name="connsiteY171" fmla="*/ 6163393 h 6858000"/>
              <a:gd name="connsiteX172" fmla="*/ 158473 w 5734864"/>
              <a:gd name="connsiteY172" fmla="*/ 6168628 h 6858000"/>
              <a:gd name="connsiteX173" fmla="*/ 158573 w 5734864"/>
              <a:gd name="connsiteY173" fmla="*/ 6168799 h 6858000"/>
              <a:gd name="connsiteX174" fmla="*/ 146463 w 5734864"/>
              <a:gd name="connsiteY174" fmla="*/ 6196671 h 6858000"/>
              <a:gd name="connsiteX175" fmla="*/ 150209 w 5734864"/>
              <a:gd name="connsiteY175" fmla="*/ 6232365 h 6858000"/>
              <a:gd name="connsiteX176" fmla="*/ 148544 w 5734864"/>
              <a:gd name="connsiteY176" fmla="*/ 6246162 h 6858000"/>
              <a:gd name="connsiteX177" fmla="*/ 148403 w 5734864"/>
              <a:gd name="connsiteY177" fmla="*/ 6253754 h 6858000"/>
              <a:gd name="connsiteX178" fmla="*/ 138880 w 5734864"/>
              <a:gd name="connsiteY178" fmla="*/ 6276449 h 6858000"/>
              <a:gd name="connsiteX179" fmla="*/ 138683 w 5734864"/>
              <a:gd name="connsiteY179" fmla="*/ 6279721 h 6858000"/>
              <a:gd name="connsiteX180" fmla="*/ 130721 w 5734864"/>
              <a:gd name="connsiteY180" fmla="*/ 6293675 h 6858000"/>
              <a:gd name="connsiteX181" fmla="*/ 120717 w 5734864"/>
              <a:gd name="connsiteY181" fmla="*/ 6313967 h 6858000"/>
              <a:gd name="connsiteX182" fmla="*/ 120841 w 5734864"/>
              <a:gd name="connsiteY182" fmla="*/ 6315437 h 6858000"/>
              <a:gd name="connsiteX183" fmla="*/ 115208 w 5734864"/>
              <a:gd name="connsiteY183" fmla="*/ 6324024 h 6858000"/>
              <a:gd name="connsiteX184" fmla="*/ 101217 w 5734864"/>
              <a:gd name="connsiteY184" fmla="*/ 6365923 h 6858000"/>
              <a:gd name="connsiteX185" fmla="*/ 74946 w 5734864"/>
              <a:gd name="connsiteY185" fmla="*/ 6556817 h 6858000"/>
              <a:gd name="connsiteX186" fmla="*/ 16001 w 5734864"/>
              <a:gd name="connsiteY186" fmla="*/ 6808678 h 6858000"/>
              <a:gd name="connsiteX187" fmla="*/ 0 w 5734864"/>
              <a:gd name="connsiteY187" fmla="*/ 6858000 h 6858000"/>
              <a:gd name="connsiteX188" fmla="*/ 5734864 w 5734864"/>
              <a:gd name="connsiteY188" fmla="*/ 685800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4660 w 5734864"/>
              <a:gd name="connsiteY33" fmla="*/ 1982709 h 6858000"/>
              <a:gd name="connsiteX34" fmla="*/ 710759 w 5734864"/>
              <a:gd name="connsiteY34" fmla="*/ 2013010 h 6858000"/>
              <a:gd name="connsiteX35" fmla="*/ 697927 w 5734864"/>
              <a:gd name="connsiteY35" fmla="*/ 2069833 h 6858000"/>
              <a:gd name="connsiteX36" fmla="*/ 693594 w 5734864"/>
              <a:gd name="connsiteY36" fmla="*/ 2103731 h 6858000"/>
              <a:gd name="connsiteX37" fmla="*/ 691109 w 5734864"/>
              <a:gd name="connsiteY37" fmla="*/ 2124027 h 6858000"/>
              <a:gd name="connsiteX38" fmla="*/ 676593 w 5734864"/>
              <a:gd name="connsiteY38" fmla="*/ 2176182 h 6858000"/>
              <a:gd name="connsiteX39" fmla="*/ 633227 w 5734864"/>
              <a:gd name="connsiteY39" fmla="*/ 2258036 h 6858000"/>
              <a:gd name="connsiteX40" fmla="*/ 625564 w 5734864"/>
              <a:gd name="connsiteY40" fmla="*/ 2284567 h 6858000"/>
              <a:gd name="connsiteX41" fmla="*/ 627074 w 5734864"/>
              <a:gd name="connsiteY41" fmla="*/ 2289605 h 6858000"/>
              <a:gd name="connsiteX42" fmla="*/ 614574 w 5734864"/>
              <a:gd name="connsiteY42" fmla="*/ 2308717 h 6858000"/>
              <a:gd name="connsiteX43" fmla="*/ 606890 w 5734864"/>
              <a:gd name="connsiteY43" fmla="*/ 2320662 h 6858000"/>
              <a:gd name="connsiteX44" fmla="*/ 605558 w 5734864"/>
              <a:gd name="connsiteY44" fmla="*/ 2327897 h 6858000"/>
              <a:gd name="connsiteX45" fmla="*/ 602202 w 5734864"/>
              <a:gd name="connsiteY45" fmla="*/ 2357749 h 6858000"/>
              <a:gd name="connsiteX46" fmla="*/ 600213 w 5734864"/>
              <a:gd name="connsiteY46" fmla="*/ 2364905 h 6858000"/>
              <a:gd name="connsiteX47" fmla="*/ 597160 w 5734864"/>
              <a:gd name="connsiteY47" fmla="*/ 2388351 h 6858000"/>
              <a:gd name="connsiteX48" fmla="*/ 597982 w 5734864"/>
              <a:gd name="connsiteY48" fmla="*/ 2402296 h 6858000"/>
              <a:gd name="connsiteX49" fmla="*/ 593150 w 5734864"/>
              <a:gd name="connsiteY49" fmla="*/ 2420015 h 6858000"/>
              <a:gd name="connsiteX50" fmla="*/ 592833 w 5734864"/>
              <a:gd name="connsiteY50" fmla="*/ 2422749 h 6858000"/>
              <a:gd name="connsiteX51" fmla="*/ 594479 w 5734864"/>
              <a:gd name="connsiteY51" fmla="*/ 2426002 h 6858000"/>
              <a:gd name="connsiteX52" fmla="*/ 591963 w 5734864"/>
              <a:gd name="connsiteY52" fmla="*/ 2431950 h 6858000"/>
              <a:gd name="connsiteX53" fmla="*/ 591544 w 5734864"/>
              <a:gd name="connsiteY53" fmla="*/ 2433897 h 6858000"/>
              <a:gd name="connsiteX54" fmla="*/ 589519 w 5734864"/>
              <a:gd name="connsiteY54" fmla="*/ 2451398 h 6858000"/>
              <a:gd name="connsiteX55" fmla="*/ 590037 w 5734864"/>
              <a:gd name="connsiteY55" fmla="*/ 2455536 h 6858000"/>
              <a:gd name="connsiteX56" fmla="*/ 588179 w 5734864"/>
              <a:gd name="connsiteY56" fmla="*/ 2462981 h 6858000"/>
              <a:gd name="connsiteX57" fmla="*/ 583434 w 5734864"/>
              <a:gd name="connsiteY57" fmla="*/ 2503991 h 6858000"/>
              <a:gd name="connsiteX58" fmla="*/ 567942 w 5734864"/>
              <a:gd name="connsiteY58" fmla="*/ 2652936 h 6858000"/>
              <a:gd name="connsiteX59" fmla="*/ 573869 w 5734864"/>
              <a:gd name="connsiteY59" fmla="*/ 2670188 h 6858000"/>
              <a:gd name="connsiteX60" fmla="*/ 575243 w 5734864"/>
              <a:gd name="connsiteY60" fmla="*/ 2688114 h 6858000"/>
              <a:gd name="connsiteX61" fmla="*/ 573824 w 5734864"/>
              <a:gd name="connsiteY61" fmla="*/ 2689856 h 6858000"/>
              <a:gd name="connsiteX62" fmla="*/ 570699 w 5734864"/>
              <a:gd name="connsiteY62" fmla="*/ 2709353 h 6858000"/>
              <a:gd name="connsiteX63" fmla="*/ 573192 w 5734864"/>
              <a:gd name="connsiteY63" fmla="*/ 2714527 h 6858000"/>
              <a:gd name="connsiteX64" fmla="*/ 572044 w 5734864"/>
              <a:gd name="connsiteY64" fmla="*/ 2728187 h 6858000"/>
              <a:gd name="connsiteX65" fmla="*/ 572465 w 5734864"/>
              <a:gd name="connsiteY65" fmla="*/ 2755863 h 6858000"/>
              <a:gd name="connsiteX66" fmla="*/ 570028 w 5734864"/>
              <a:gd name="connsiteY66" fmla="*/ 2760324 h 6858000"/>
              <a:gd name="connsiteX67" fmla="*/ 566748 w 5734864"/>
              <a:gd name="connsiteY67" fmla="*/ 2800948 h 6858000"/>
              <a:gd name="connsiteX68" fmla="*/ 565509 w 5734864"/>
              <a:gd name="connsiteY68" fmla="*/ 2801167 h 6858000"/>
              <a:gd name="connsiteX69" fmla="*/ 559367 w 5734864"/>
              <a:gd name="connsiteY69" fmla="*/ 2811129 h 6858000"/>
              <a:gd name="connsiteX70" fmla="*/ 550354 w 5734864"/>
              <a:gd name="connsiteY70" fmla="*/ 2830949 h 6858000"/>
              <a:gd name="connsiteX71" fmla="*/ 514795 w 5734864"/>
              <a:gd name="connsiteY71" fmla="*/ 2872433 h 6858000"/>
              <a:gd name="connsiteX72" fmla="*/ 509875 w 5734864"/>
              <a:gd name="connsiteY72" fmla="*/ 2923099 h 6858000"/>
              <a:gd name="connsiteX73" fmla="*/ 509577 w 5734864"/>
              <a:gd name="connsiteY73" fmla="*/ 2923197 h 6858000"/>
              <a:gd name="connsiteX74" fmla="*/ 507597 w 5734864"/>
              <a:gd name="connsiteY74" fmla="*/ 2931868 h 6858000"/>
              <a:gd name="connsiteX75" fmla="*/ 507379 w 5734864"/>
              <a:gd name="connsiteY75" fmla="*/ 2938322 h 6858000"/>
              <a:gd name="connsiteX76" fmla="*/ 504725 w 5734864"/>
              <a:gd name="connsiteY76" fmla="*/ 2954519 h 6858000"/>
              <a:gd name="connsiteX77" fmla="*/ 502018 w 5734864"/>
              <a:gd name="connsiteY77" fmla="*/ 2959643 h 6858000"/>
              <a:gd name="connsiteX78" fmla="*/ 498360 w 5734864"/>
              <a:gd name="connsiteY78" fmla="*/ 2961019 h 6858000"/>
              <a:gd name="connsiteX79" fmla="*/ 498483 w 5734864"/>
              <a:gd name="connsiteY79" fmla="*/ 2962590 h 6858000"/>
              <a:gd name="connsiteX80" fmla="*/ 484403 w 5734864"/>
              <a:gd name="connsiteY80" fmla="*/ 2990538 h 6858000"/>
              <a:gd name="connsiteX81" fmla="*/ 463075 w 5734864"/>
              <a:gd name="connsiteY81" fmla="*/ 3055956 h 6858000"/>
              <a:gd name="connsiteX82" fmla="*/ 455013 w 5734864"/>
              <a:gd name="connsiteY82" fmla="*/ 3094482 h 6858000"/>
              <a:gd name="connsiteX83" fmla="*/ 428391 w 5734864"/>
              <a:gd name="connsiteY83" fmla="*/ 3198850 h 6858000"/>
              <a:gd name="connsiteX84" fmla="*/ 401440 w 5734864"/>
              <a:gd name="connsiteY84" fmla="*/ 3307560 h 6858000"/>
              <a:gd name="connsiteX85" fmla="*/ 386076 w 5734864"/>
              <a:gd name="connsiteY85" fmla="*/ 3373943 h 6858000"/>
              <a:gd name="connsiteX86" fmla="*/ 374726 w 5734864"/>
              <a:gd name="connsiteY86" fmla="*/ 3381364 h 6858000"/>
              <a:gd name="connsiteX87" fmla="*/ 369145 w 5734864"/>
              <a:gd name="connsiteY87" fmla="*/ 3383729 h 6858000"/>
              <a:gd name="connsiteX88" fmla="*/ 364294 w 5734864"/>
              <a:gd name="connsiteY88" fmla="*/ 3414159 h 6858000"/>
              <a:gd name="connsiteX89" fmla="*/ 366450 w 5734864"/>
              <a:gd name="connsiteY89" fmla="*/ 3436925 h 6858000"/>
              <a:gd name="connsiteX90" fmla="*/ 351743 w 5734864"/>
              <a:gd name="connsiteY90" fmla="*/ 3521619 h 6858000"/>
              <a:gd name="connsiteX91" fmla="*/ 345784 w 5734864"/>
              <a:gd name="connsiteY91" fmla="*/ 3603757 h 6858000"/>
              <a:gd name="connsiteX92" fmla="*/ 344198 w 5734864"/>
              <a:gd name="connsiteY92" fmla="*/ 3652424 h 6858000"/>
              <a:gd name="connsiteX93" fmla="*/ 352450 w 5734864"/>
              <a:gd name="connsiteY93" fmla="*/ 3665222 h 6858000"/>
              <a:gd name="connsiteX94" fmla="*/ 342621 w 5734864"/>
              <a:gd name="connsiteY94" fmla="*/ 3700804 h 6858000"/>
              <a:gd name="connsiteX95" fmla="*/ 341514 w 5734864"/>
              <a:gd name="connsiteY95" fmla="*/ 3734774 h 6858000"/>
              <a:gd name="connsiteX96" fmla="*/ 340607 w 5734864"/>
              <a:gd name="connsiteY96" fmla="*/ 3785153 h 6858000"/>
              <a:gd name="connsiteX97" fmla="*/ 340707 w 5734864"/>
              <a:gd name="connsiteY97" fmla="*/ 3788177 h 6858000"/>
              <a:gd name="connsiteX98" fmla="*/ 340361 w 5734864"/>
              <a:gd name="connsiteY98" fmla="*/ 3798803 h 6858000"/>
              <a:gd name="connsiteX99" fmla="*/ 339642 w 5734864"/>
              <a:gd name="connsiteY99" fmla="*/ 3838750 h 6858000"/>
              <a:gd name="connsiteX100" fmla="*/ 360295 w 5734864"/>
              <a:gd name="connsiteY100" fmla="*/ 4015196 h 6858000"/>
              <a:gd name="connsiteX101" fmla="*/ 339043 w 5734864"/>
              <a:gd name="connsiteY101" fmla="*/ 4052778 h 6858000"/>
              <a:gd name="connsiteX102" fmla="*/ 339343 w 5734864"/>
              <a:gd name="connsiteY102" fmla="*/ 4096257 h 6858000"/>
              <a:gd name="connsiteX103" fmla="*/ 340786 w 5734864"/>
              <a:gd name="connsiteY103" fmla="*/ 4321136 h 6858000"/>
              <a:gd name="connsiteX104" fmla="*/ 343158 w 5734864"/>
              <a:gd name="connsiteY104" fmla="*/ 4429174 h 6858000"/>
              <a:gd name="connsiteX105" fmla="*/ 334599 w 5734864"/>
              <a:gd name="connsiteY105" fmla="*/ 4449938 h 6858000"/>
              <a:gd name="connsiteX106" fmla="*/ 332890 w 5734864"/>
              <a:gd name="connsiteY106" fmla="*/ 4453515 h 6858000"/>
              <a:gd name="connsiteX107" fmla="*/ 331105 w 5734864"/>
              <a:gd name="connsiteY107" fmla="*/ 4467941 h 6858000"/>
              <a:gd name="connsiteX108" fmla="*/ 324289 w 5734864"/>
              <a:gd name="connsiteY108" fmla="*/ 4471861 h 6858000"/>
              <a:gd name="connsiteX109" fmla="*/ 317079 w 5734864"/>
              <a:gd name="connsiteY109" fmla="*/ 4493468 h 6858000"/>
              <a:gd name="connsiteX110" fmla="*/ 315557 w 5734864"/>
              <a:gd name="connsiteY110" fmla="*/ 4520067 h 6858000"/>
              <a:gd name="connsiteX111" fmla="*/ 315240 w 5734864"/>
              <a:gd name="connsiteY111" fmla="*/ 4536872 h 6858000"/>
              <a:gd name="connsiteX112" fmla="*/ 316200 w 5734864"/>
              <a:gd name="connsiteY112" fmla="*/ 4538297 h 6858000"/>
              <a:gd name="connsiteX113" fmla="*/ 317507 w 5734864"/>
              <a:gd name="connsiteY113" fmla="*/ 4547582 h 6858000"/>
              <a:gd name="connsiteX114" fmla="*/ 323078 w 5734864"/>
              <a:gd name="connsiteY114" fmla="*/ 4592102 h 6858000"/>
              <a:gd name="connsiteX115" fmla="*/ 328722 w 5734864"/>
              <a:gd name="connsiteY115" fmla="*/ 4667914 h 6858000"/>
              <a:gd name="connsiteX116" fmla="*/ 335597 w 5734864"/>
              <a:gd name="connsiteY116" fmla="*/ 4695035 h 6858000"/>
              <a:gd name="connsiteX117" fmla="*/ 339485 w 5734864"/>
              <a:gd name="connsiteY117" fmla="*/ 4695979 h 6858000"/>
              <a:gd name="connsiteX118" fmla="*/ 341089 w 5734864"/>
              <a:gd name="connsiteY118" fmla="*/ 4704268 h 6858000"/>
              <a:gd name="connsiteX119" fmla="*/ 342177 w 5734864"/>
              <a:gd name="connsiteY119" fmla="*/ 4706060 h 6858000"/>
              <a:gd name="connsiteX120" fmla="*/ 347751 w 5734864"/>
              <a:gd name="connsiteY120" fmla="*/ 4716754 h 6858000"/>
              <a:gd name="connsiteX121" fmla="*/ 344125 w 5734864"/>
              <a:gd name="connsiteY121" fmla="*/ 4764669 h 6858000"/>
              <a:gd name="connsiteX122" fmla="*/ 340188 w 5734864"/>
              <a:gd name="connsiteY122" fmla="*/ 4779386 h 6858000"/>
              <a:gd name="connsiteX123" fmla="*/ 335146 w 5734864"/>
              <a:gd name="connsiteY123" fmla="*/ 4787491 h 6858000"/>
              <a:gd name="connsiteX124" fmla="*/ 319124 w 5734864"/>
              <a:gd name="connsiteY124" fmla="*/ 4843514 h 6858000"/>
              <a:gd name="connsiteX125" fmla="*/ 305956 w 5734864"/>
              <a:gd name="connsiteY125" fmla="*/ 4881505 h 6858000"/>
              <a:gd name="connsiteX126" fmla="*/ 301062 w 5734864"/>
              <a:gd name="connsiteY126" fmla="*/ 4889332 h 6858000"/>
              <a:gd name="connsiteX127" fmla="*/ 302141 w 5734864"/>
              <a:gd name="connsiteY127" fmla="*/ 4899400 h 6858000"/>
              <a:gd name="connsiteX128" fmla="*/ 304424 w 5734864"/>
              <a:gd name="connsiteY128" fmla="*/ 4902664 h 6858000"/>
              <a:gd name="connsiteX129" fmla="*/ 293123 w 5734864"/>
              <a:gd name="connsiteY129" fmla="*/ 4932769 h 6858000"/>
              <a:gd name="connsiteX130" fmla="*/ 292275 w 5734864"/>
              <a:gd name="connsiteY130" fmla="*/ 4936482 h 6858000"/>
              <a:gd name="connsiteX131" fmla="*/ 288304 w 5734864"/>
              <a:gd name="connsiteY131" fmla="*/ 4962325 h 6858000"/>
              <a:gd name="connsiteX132" fmla="*/ 287420 w 5734864"/>
              <a:gd name="connsiteY132" fmla="*/ 5042193 h 6858000"/>
              <a:gd name="connsiteX133" fmla="*/ 287020 w 5734864"/>
              <a:gd name="connsiteY133" fmla="*/ 5065655 h 6858000"/>
              <a:gd name="connsiteX134" fmla="*/ 288488 w 5734864"/>
              <a:gd name="connsiteY134" fmla="*/ 5082216 h 6858000"/>
              <a:gd name="connsiteX135" fmla="*/ 282763 w 5734864"/>
              <a:gd name="connsiteY135" fmla="*/ 5127114 h 6858000"/>
              <a:gd name="connsiteX136" fmla="*/ 269316 w 5734864"/>
              <a:gd name="connsiteY136" fmla="*/ 5202682 h 6858000"/>
              <a:gd name="connsiteX137" fmla="*/ 269174 w 5734864"/>
              <a:gd name="connsiteY137" fmla="*/ 5230835 h 6858000"/>
              <a:gd name="connsiteX138" fmla="*/ 272679 w 5734864"/>
              <a:gd name="connsiteY138" fmla="*/ 5232660 h 6858000"/>
              <a:gd name="connsiteX139" fmla="*/ 272160 w 5734864"/>
              <a:gd name="connsiteY139" fmla="*/ 5241150 h 6858000"/>
              <a:gd name="connsiteX140" fmla="*/ 272760 w 5734864"/>
              <a:gd name="connsiteY140" fmla="*/ 5243156 h 6858000"/>
              <a:gd name="connsiteX141" fmla="*/ 275462 w 5734864"/>
              <a:gd name="connsiteY141" fmla="*/ 5254919 h 6858000"/>
              <a:gd name="connsiteX142" fmla="*/ 262897 w 5734864"/>
              <a:gd name="connsiteY142" fmla="*/ 5286259 h 6858000"/>
              <a:gd name="connsiteX143" fmla="*/ 252761 w 5734864"/>
              <a:gd name="connsiteY143" fmla="*/ 5357801 h 6858000"/>
              <a:gd name="connsiteX144" fmla="*/ 242360 w 5734864"/>
              <a:gd name="connsiteY144" fmla="*/ 5460080 h 6858000"/>
              <a:gd name="connsiteX145" fmla="*/ 229880 w 5734864"/>
              <a:gd name="connsiteY145" fmla="*/ 5539714 h 6858000"/>
              <a:gd name="connsiteX146" fmla="*/ 204283 w 5734864"/>
              <a:gd name="connsiteY146" fmla="*/ 5639080 h 6858000"/>
              <a:gd name="connsiteX147" fmla="*/ 198948 w 5734864"/>
              <a:gd name="connsiteY147" fmla="*/ 5710958 h 6858000"/>
              <a:gd name="connsiteX148" fmla="*/ 192367 w 5734864"/>
              <a:gd name="connsiteY148" fmla="*/ 5719859 h 6858000"/>
              <a:gd name="connsiteX149" fmla="*/ 188035 w 5734864"/>
              <a:gd name="connsiteY149" fmla="*/ 5729935 h 6858000"/>
              <a:gd name="connsiteX150" fmla="*/ 188428 w 5734864"/>
              <a:gd name="connsiteY150" fmla="*/ 5731182 h 6858000"/>
              <a:gd name="connsiteX151" fmla="*/ 181635 w 5734864"/>
              <a:gd name="connsiteY151" fmla="*/ 5753538 h 6858000"/>
              <a:gd name="connsiteX152" fmla="*/ 169744 w 5734864"/>
              <a:gd name="connsiteY152" fmla="*/ 5796307 h 6858000"/>
              <a:gd name="connsiteX153" fmla="*/ 170351 w 5734864"/>
              <a:gd name="connsiteY153" fmla="*/ 5796644 h 6858000"/>
              <a:gd name="connsiteX154" fmla="*/ 171559 w 5734864"/>
              <a:gd name="connsiteY154" fmla="*/ 5803435 h 6858000"/>
              <a:gd name="connsiteX155" fmla="*/ 172284 w 5734864"/>
              <a:gd name="connsiteY155" fmla="*/ 5816391 h 6858000"/>
              <a:gd name="connsiteX156" fmla="*/ 182542 w 5734864"/>
              <a:gd name="connsiteY156" fmla="*/ 5846382 h 6858000"/>
              <a:gd name="connsiteX157" fmla="*/ 175877 w 5734864"/>
              <a:gd name="connsiteY157" fmla="*/ 5871336 h 6858000"/>
              <a:gd name="connsiteX158" fmla="*/ 174910 w 5734864"/>
              <a:gd name="connsiteY158" fmla="*/ 5876376 h 6858000"/>
              <a:gd name="connsiteX159" fmla="*/ 175047 w 5734864"/>
              <a:gd name="connsiteY159" fmla="*/ 5876483 h 6858000"/>
              <a:gd name="connsiteX160" fmla="*/ 174335 w 5734864"/>
              <a:gd name="connsiteY160" fmla="*/ 5881814 h 6858000"/>
              <a:gd name="connsiteX161" fmla="*/ 171273 w 5734864"/>
              <a:gd name="connsiteY161" fmla="*/ 5895339 h 6858000"/>
              <a:gd name="connsiteX162" fmla="*/ 171658 w 5734864"/>
              <a:gd name="connsiteY162" fmla="*/ 5898749 h 6858000"/>
              <a:gd name="connsiteX163" fmla="*/ 174658 w 5734864"/>
              <a:gd name="connsiteY163" fmla="*/ 5919558 h 6858000"/>
              <a:gd name="connsiteX164" fmla="*/ 169099 w 5734864"/>
              <a:gd name="connsiteY164" fmla="*/ 5984417 h 6858000"/>
              <a:gd name="connsiteX165" fmla="*/ 162007 w 5734864"/>
              <a:gd name="connsiteY165" fmla="*/ 6049043 h 6858000"/>
              <a:gd name="connsiteX166" fmla="*/ 156875 w 5734864"/>
              <a:gd name="connsiteY166" fmla="*/ 6114000 h 6858000"/>
              <a:gd name="connsiteX167" fmla="*/ 165441 w 5734864"/>
              <a:gd name="connsiteY167" fmla="*/ 6146938 h 6858000"/>
              <a:gd name="connsiteX168" fmla="*/ 165177 w 5734864"/>
              <a:gd name="connsiteY168" fmla="*/ 6150658 h 6858000"/>
              <a:gd name="connsiteX169" fmla="*/ 161772 w 5734864"/>
              <a:gd name="connsiteY169" fmla="*/ 6160011 h 6858000"/>
              <a:gd name="connsiteX170" fmla="*/ 160051 w 5734864"/>
              <a:gd name="connsiteY170" fmla="*/ 6163393 h 6858000"/>
              <a:gd name="connsiteX171" fmla="*/ 158473 w 5734864"/>
              <a:gd name="connsiteY171" fmla="*/ 6168628 h 6858000"/>
              <a:gd name="connsiteX172" fmla="*/ 158573 w 5734864"/>
              <a:gd name="connsiteY172" fmla="*/ 6168799 h 6858000"/>
              <a:gd name="connsiteX173" fmla="*/ 146463 w 5734864"/>
              <a:gd name="connsiteY173" fmla="*/ 6196671 h 6858000"/>
              <a:gd name="connsiteX174" fmla="*/ 150209 w 5734864"/>
              <a:gd name="connsiteY174" fmla="*/ 6232365 h 6858000"/>
              <a:gd name="connsiteX175" fmla="*/ 148544 w 5734864"/>
              <a:gd name="connsiteY175" fmla="*/ 6246162 h 6858000"/>
              <a:gd name="connsiteX176" fmla="*/ 148403 w 5734864"/>
              <a:gd name="connsiteY176" fmla="*/ 6253754 h 6858000"/>
              <a:gd name="connsiteX177" fmla="*/ 138880 w 5734864"/>
              <a:gd name="connsiteY177" fmla="*/ 6276449 h 6858000"/>
              <a:gd name="connsiteX178" fmla="*/ 138683 w 5734864"/>
              <a:gd name="connsiteY178" fmla="*/ 6279721 h 6858000"/>
              <a:gd name="connsiteX179" fmla="*/ 130721 w 5734864"/>
              <a:gd name="connsiteY179" fmla="*/ 6293675 h 6858000"/>
              <a:gd name="connsiteX180" fmla="*/ 120717 w 5734864"/>
              <a:gd name="connsiteY180" fmla="*/ 6313967 h 6858000"/>
              <a:gd name="connsiteX181" fmla="*/ 120841 w 5734864"/>
              <a:gd name="connsiteY181" fmla="*/ 6315437 h 6858000"/>
              <a:gd name="connsiteX182" fmla="*/ 115208 w 5734864"/>
              <a:gd name="connsiteY182" fmla="*/ 6324024 h 6858000"/>
              <a:gd name="connsiteX183" fmla="*/ 101217 w 5734864"/>
              <a:gd name="connsiteY183" fmla="*/ 6365923 h 6858000"/>
              <a:gd name="connsiteX184" fmla="*/ 74946 w 5734864"/>
              <a:gd name="connsiteY184" fmla="*/ 6556817 h 6858000"/>
              <a:gd name="connsiteX185" fmla="*/ 16001 w 5734864"/>
              <a:gd name="connsiteY185" fmla="*/ 6808678 h 6858000"/>
              <a:gd name="connsiteX186" fmla="*/ 0 w 5734864"/>
              <a:gd name="connsiteY186" fmla="*/ 6858000 h 6858000"/>
              <a:gd name="connsiteX187" fmla="*/ 5734864 w 5734864"/>
              <a:gd name="connsiteY187" fmla="*/ 6858000 h 6858000"/>
              <a:gd name="connsiteX188" fmla="*/ 5734864 w 5734864"/>
              <a:gd name="connsiteY188" fmla="*/ 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7865 w 5734864"/>
              <a:gd name="connsiteY13" fmla="*/ 1070795 h 6858000"/>
              <a:gd name="connsiteX14" fmla="*/ 862786 w 5734864"/>
              <a:gd name="connsiteY14" fmla="*/ 1238994 h 6858000"/>
              <a:gd name="connsiteX15" fmla="*/ 859345 w 5734864"/>
              <a:gd name="connsiteY15" fmla="*/ 1380427 h 6858000"/>
              <a:gd name="connsiteX16" fmla="*/ 855172 w 5734864"/>
              <a:gd name="connsiteY16" fmla="*/ 1435262 h 6858000"/>
              <a:gd name="connsiteX17" fmla="*/ 860494 w 5734864"/>
              <a:gd name="connsiteY17" fmla="*/ 1453861 h 6858000"/>
              <a:gd name="connsiteX18" fmla="*/ 853731 w 5734864"/>
              <a:gd name="connsiteY18" fmla="*/ 1467047 h 6858000"/>
              <a:gd name="connsiteX19" fmla="*/ 845847 w 5734864"/>
              <a:gd name="connsiteY19" fmla="*/ 1502307 h 6858000"/>
              <a:gd name="connsiteX20" fmla="*/ 817613 w 5734864"/>
              <a:gd name="connsiteY20" fmla="*/ 1565166 h 6858000"/>
              <a:gd name="connsiteX21" fmla="*/ 804223 w 5734864"/>
              <a:gd name="connsiteY21" fmla="*/ 1601941 h 6858000"/>
              <a:gd name="connsiteX22" fmla="*/ 791773 w 5734864"/>
              <a:gd name="connsiteY22" fmla="*/ 1627005 h 6858000"/>
              <a:gd name="connsiteX23" fmla="*/ 774645 w 5734864"/>
              <a:gd name="connsiteY23" fmla="*/ 1699922 h 6858000"/>
              <a:gd name="connsiteX24" fmla="*/ 752343 w 5734864"/>
              <a:gd name="connsiteY24" fmla="*/ 1824604 h 6858000"/>
              <a:gd name="connsiteX25" fmla="*/ 746254 w 5734864"/>
              <a:gd name="connsiteY25" fmla="*/ 1850222 h 6858000"/>
              <a:gd name="connsiteX26" fmla="*/ 728600 w 5734864"/>
              <a:gd name="connsiteY26" fmla="*/ 1869603 h 6858000"/>
              <a:gd name="connsiteX27" fmla="*/ 724396 w 5734864"/>
              <a:gd name="connsiteY27" fmla="*/ 1883104 h 6858000"/>
              <a:gd name="connsiteX28" fmla="*/ 722165 w 5734864"/>
              <a:gd name="connsiteY28" fmla="*/ 1885924 h 6858000"/>
              <a:gd name="connsiteX29" fmla="*/ 721338 w 5734864"/>
              <a:gd name="connsiteY29" fmla="*/ 1887123 h 6858000"/>
              <a:gd name="connsiteX30" fmla="*/ 714840 w 5734864"/>
              <a:gd name="connsiteY30" fmla="*/ 1902274 h 6858000"/>
              <a:gd name="connsiteX31" fmla="*/ 722847 w 5734864"/>
              <a:gd name="connsiteY31" fmla="*/ 1929891 h 6858000"/>
              <a:gd name="connsiteX32" fmla="*/ 714660 w 5734864"/>
              <a:gd name="connsiteY32" fmla="*/ 1982709 h 6858000"/>
              <a:gd name="connsiteX33" fmla="*/ 710759 w 5734864"/>
              <a:gd name="connsiteY33" fmla="*/ 2013010 h 6858000"/>
              <a:gd name="connsiteX34" fmla="*/ 697927 w 5734864"/>
              <a:gd name="connsiteY34" fmla="*/ 2069833 h 6858000"/>
              <a:gd name="connsiteX35" fmla="*/ 693594 w 5734864"/>
              <a:gd name="connsiteY35" fmla="*/ 2103731 h 6858000"/>
              <a:gd name="connsiteX36" fmla="*/ 691109 w 5734864"/>
              <a:gd name="connsiteY36" fmla="*/ 2124027 h 6858000"/>
              <a:gd name="connsiteX37" fmla="*/ 676593 w 5734864"/>
              <a:gd name="connsiteY37" fmla="*/ 2176182 h 6858000"/>
              <a:gd name="connsiteX38" fmla="*/ 633227 w 5734864"/>
              <a:gd name="connsiteY38" fmla="*/ 2258036 h 6858000"/>
              <a:gd name="connsiteX39" fmla="*/ 625564 w 5734864"/>
              <a:gd name="connsiteY39" fmla="*/ 2284567 h 6858000"/>
              <a:gd name="connsiteX40" fmla="*/ 627074 w 5734864"/>
              <a:gd name="connsiteY40" fmla="*/ 2289605 h 6858000"/>
              <a:gd name="connsiteX41" fmla="*/ 614574 w 5734864"/>
              <a:gd name="connsiteY41" fmla="*/ 2308717 h 6858000"/>
              <a:gd name="connsiteX42" fmla="*/ 606890 w 5734864"/>
              <a:gd name="connsiteY42" fmla="*/ 2320662 h 6858000"/>
              <a:gd name="connsiteX43" fmla="*/ 605558 w 5734864"/>
              <a:gd name="connsiteY43" fmla="*/ 2327897 h 6858000"/>
              <a:gd name="connsiteX44" fmla="*/ 602202 w 5734864"/>
              <a:gd name="connsiteY44" fmla="*/ 2357749 h 6858000"/>
              <a:gd name="connsiteX45" fmla="*/ 600213 w 5734864"/>
              <a:gd name="connsiteY45" fmla="*/ 2364905 h 6858000"/>
              <a:gd name="connsiteX46" fmla="*/ 597160 w 5734864"/>
              <a:gd name="connsiteY46" fmla="*/ 2388351 h 6858000"/>
              <a:gd name="connsiteX47" fmla="*/ 597982 w 5734864"/>
              <a:gd name="connsiteY47" fmla="*/ 2402296 h 6858000"/>
              <a:gd name="connsiteX48" fmla="*/ 593150 w 5734864"/>
              <a:gd name="connsiteY48" fmla="*/ 2420015 h 6858000"/>
              <a:gd name="connsiteX49" fmla="*/ 592833 w 5734864"/>
              <a:gd name="connsiteY49" fmla="*/ 2422749 h 6858000"/>
              <a:gd name="connsiteX50" fmla="*/ 594479 w 5734864"/>
              <a:gd name="connsiteY50" fmla="*/ 2426002 h 6858000"/>
              <a:gd name="connsiteX51" fmla="*/ 591963 w 5734864"/>
              <a:gd name="connsiteY51" fmla="*/ 2431950 h 6858000"/>
              <a:gd name="connsiteX52" fmla="*/ 591544 w 5734864"/>
              <a:gd name="connsiteY52" fmla="*/ 2433897 h 6858000"/>
              <a:gd name="connsiteX53" fmla="*/ 589519 w 5734864"/>
              <a:gd name="connsiteY53" fmla="*/ 2451398 h 6858000"/>
              <a:gd name="connsiteX54" fmla="*/ 590037 w 5734864"/>
              <a:gd name="connsiteY54" fmla="*/ 2455536 h 6858000"/>
              <a:gd name="connsiteX55" fmla="*/ 588179 w 5734864"/>
              <a:gd name="connsiteY55" fmla="*/ 2462981 h 6858000"/>
              <a:gd name="connsiteX56" fmla="*/ 583434 w 5734864"/>
              <a:gd name="connsiteY56" fmla="*/ 2503991 h 6858000"/>
              <a:gd name="connsiteX57" fmla="*/ 567942 w 5734864"/>
              <a:gd name="connsiteY57" fmla="*/ 2652936 h 6858000"/>
              <a:gd name="connsiteX58" fmla="*/ 573869 w 5734864"/>
              <a:gd name="connsiteY58" fmla="*/ 2670188 h 6858000"/>
              <a:gd name="connsiteX59" fmla="*/ 575243 w 5734864"/>
              <a:gd name="connsiteY59" fmla="*/ 2688114 h 6858000"/>
              <a:gd name="connsiteX60" fmla="*/ 573824 w 5734864"/>
              <a:gd name="connsiteY60" fmla="*/ 2689856 h 6858000"/>
              <a:gd name="connsiteX61" fmla="*/ 570699 w 5734864"/>
              <a:gd name="connsiteY61" fmla="*/ 2709353 h 6858000"/>
              <a:gd name="connsiteX62" fmla="*/ 573192 w 5734864"/>
              <a:gd name="connsiteY62" fmla="*/ 2714527 h 6858000"/>
              <a:gd name="connsiteX63" fmla="*/ 572044 w 5734864"/>
              <a:gd name="connsiteY63" fmla="*/ 2728187 h 6858000"/>
              <a:gd name="connsiteX64" fmla="*/ 572465 w 5734864"/>
              <a:gd name="connsiteY64" fmla="*/ 2755863 h 6858000"/>
              <a:gd name="connsiteX65" fmla="*/ 570028 w 5734864"/>
              <a:gd name="connsiteY65" fmla="*/ 2760324 h 6858000"/>
              <a:gd name="connsiteX66" fmla="*/ 566748 w 5734864"/>
              <a:gd name="connsiteY66" fmla="*/ 2800948 h 6858000"/>
              <a:gd name="connsiteX67" fmla="*/ 565509 w 5734864"/>
              <a:gd name="connsiteY67" fmla="*/ 2801167 h 6858000"/>
              <a:gd name="connsiteX68" fmla="*/ 559367 w 5734864"/>
              <a:gd name="connsiteY68" fmla="*/ 2811129 h 6858000"/>
              <a:gd name="connsiteX69" fmla="*/ 550354 w 5734864"/>
              <a:gd name="connsiteY69" fmla="*/ 2830949 h 6858000"/>
              <a:gd name="connsiteX70" fmla="*/ 514795 w 5734864"/>
              <a:gd name="connsiteY70" fmla="*/ 2872433 h 6858000"/>
              <a:gd name="connsiteX71" fmla="*/ 509875 w 5734864"/>
              <a:gd name="connsiteY71" fmla="*/ 2923099 h 6858000"/>
              <a:gd name="connsiteX72" fmla="*/ 509577 w 5734864"/>
              <a:gd name="connsiteY72" fmla="*/ 2923197 h 6858000"/>
              <a:gd name="connsiteX73" fmla="*/ 507597 w 5734864"/>
              <a:gd name="connsiteY73" fmla="*/ 2931868 h 6858000"/>
              <a:gd name="connsiteX74" fmla="*/ 507379 w 5734864"/>
              <a:gd name="connsiteY74" fmla="*/ 2938322 h 6858000"/>
              <a:gd name="connsiteX75" fmla="*/ 504725 w 5734864"/>
              <a:gd name="connsiteY75" fmla="*/ 2954519 h 6858000"/>
              <a:gd name="connsiteX76" fmla="*/ 502018 w 5734864"/>
              <a:gd name="connsiteY76" fmla="*/ 2959643 h 6858000"/>
              <a:gd name="connsiteX77" fmla="*/ 498360 w 5734864"/>
              <a:gd name="connsiteY77" fmla="*/ 2961019 h 6858000"/>
              <a:gd name="connsiteX78" fmla="*/ 498483 w 5734864"/>
              <a:gd name="connsiteY78" fmla="*/ 2962590 h 6858000"/>
              <a:gd name="connsiteX79" fmla="*/ 484403 w 5734864"/>
              <a:gd name="connsiteY79" fmla="*/ 2990538 h 6858000"/>
              <a:gd name="connsiteX80" fmla="*/ 463075 w 5734864"/>
              <a:gd name="connsiteY80" fmla="*/ 3055956 h 6858000"/>
              <a:gd name="connsiteX81" fmla="*/ 455013 w 5734864"/>
              <a:gd name="connsiteY81" fmla="*/ 3094482 h 6858000"/>
              <a:gd name="connsiteX82" fmla="*/ 428391 w 5734864"/>
              <a:gd name="connsiteY82" fmla="*/ 3198850 h 6858000"/>
              <a:gd name="connsiteX83" fmla="*/ 401440 w 5734864"/>
              <a:gd name="connsiteY83" fmla="*/ 3307560 h 6858000"/>
              <a:gd name="connsiteX84" fmla="*/ 386076 w 5734864"/>
              <a:gd name="connsiteY84" fmla="*/ 3373943 h 6858000"/>
              <a:gd name="connsiteX85" fmla="*/ 374726 w 5734864"/>
              <a:gd name="connsiteY85" fmla="*/ 3381364 h 6858000"/>
              <a:gd name="connsiteX86" fmla="*/ 369145 w 5734864"/>
              <a:gd name="connsiteY86" fmla="*/ 3383729 h 6858000"/>
              <a:gd name="connsiteX87" fmla="*/ 364294 w 5734864"/>
              <a:gd name="connsiteY87" fmla="*/ 3414159 h 6858000"/>
              <a:gd name="connsiteX88" fmla="*/ 366450 w 5734864"/>
              <a:gd name="connsiteY88" fmla="*/ 3436925 h 6858000"/>
              <a:gd name="connsiteX89" fmla="*/ 351743 w 5734864"/>
              <a:gd name="connsiteY89" fmla="*/ 3521619 h 6858000"/>
              <a:gd name="connsiteX90" fmla="*/ 345784 w 5734864"/>
              <a:gd name="connsiteY90" fmla="*/ 3603757 h 6858000"/>
              <a:gd name="connsiteX91" fmla="*/ 344198 w 5734864"/>
              <a:gd name="connsiteY91" fmla="*/ 3652424 h 6858000"/>
              <a:gd name="connsiteX92" fmla="*/ 352450 w 5734864"/>
              <a:gd name="connsiteY92" fmla="*/ 3665222 h 6858000"/>
              <a:gd name="connsiteX93" fmla="*/ 342621 w 5734864"/>
              <a:gd name="connsiteY93" fmla="*/ 3700804 h 6858000"/>
              <a:gd name="connsiteX94" fmla="*/ 341514 w 5734864"/>
              <a:gd name="connsiteY94" fmla="*/ 3734774 h 6858000"/>
              <a:gd name="connsiteX95" fmla="*/ 340607 w 5734864"/>
              <a:gd name="connsiteY95" fmla="*/ 3785153 h 6858000"/>
              <a:gd name="connsiteX96" fmla="*/ 340707 w 5734864"/>
              <a:gd name="connsiteY96" fmla="*/ 3788177 h 6858000"/>
              <a:gd name="connsiteX97" fmla="*/ 340361 w 5734864"/>
              <a:gd name="connsiteY97" fmla="*/ 3798803 h 6858000"/>
              <a:gd name="connsiteX98" fmla="*/ 339642 w 5734864"/>
              <a:gd name="connsiteY98" fmla="*/ 3838750 h 6858000"/>
              <a:gd name="connsiteX99" fmla="*/ 360295 w 5734864"/>
              <a:gd name="connsiteY99" fmla="*/ 4015196 h 6858000"/>
              <a:gd name="connsiteX100" fmla="*/ 339043 w 5734864"/>
              <a:gd name="connsiteY100" fmla="*/ 4052778 h 6858000"/>
              <a:gd name="connsiteX101" fmla="*/ 339343 w 5734864"/>
              <a:gd name="connsiteY101" fmla="*/ 4096257 h 6858000"/>
              <a:gd name="connsiteX102" fmla="*/ 340786 w 5734864"/>
              <a:gd name="connsiteY102" fmla="*/ 4321136 h 6858000"/>
              <a:gd name="connsiteX103" fmla="*/ 343158 w 5734864"/>
              <a:gd name="connsiteY103" fmla="*/ 4429174 h 6858000"/>
              <a:gd name="connsiteX104" fmla="*/ 334599 w 5734864"/>
              <a:gd name="connsiteY104" fmla="*/ 4449938 h 6858000"/>
              <a:gd name="connsiteX105" fmla="*/ 332890 w 5734864"/>
              <a:gd name="connsiteY105" fmla="*/ 4453515 h 6858000"/>
              <a:gd name="connsiteX106" fmla="*/ 331105 w 5734864"/>
              <a:gd name="connsiteY106" fmla="*/ 4467941 h 6858000"/>
              <a:gd name="connsiteX107" fmla="*/ 324289 w 5734864"/>
              <a:gd name="connsiteY107" fmla="*/ 4471861 h 6858000"/>
              <a:gd name="connsiteX108" fmla="*/ 317079 w 5734864"/>
              <a:gd name="connsiteY108" fmla="*/ 4493468 h 6858000"/>
              <a:gd name="connsiteX109" fmla="*/ 315557 w 5734864"/>
              <a:gd name="connsiteY109" fmla="*/ 4520067 h 6858000"/>
              <a:gd name="connsiteX110" fmla="*/ 315240 w 5734864"/>
              <a:gd name="connsiteY110" fmla="*/ 4536872 h 6858000"/>
              <a:gd name="connsiteX111" fmla="*/ 316200 w 5734864"/>
              <a:gd name="connsiteY111" fmla="*/ 4538297 h 6858000"/>
              <a:gd name="connsiteX112" fmla="*/ 317507 w 5734864"/>
              <a:gd name="connsiteY112" fmla="*/ 4547582 h 6858000"/>
              <a:gd name="connsiteX113" fmla="*/ 323078 w 5734864"/>
              <a:gd name="connsiteY113" fmla="*/ 4592102 h 6858000"/>
              <a:gd name="connsiteX114" fmla="*/ 328722 w 5734864"/>
              <a:gd name="connsiteY114" fmla="*/ 4667914 h 6858000"/>
              <a:gd name="connsiteX115" fmla="*/ 335597 w 5734864"/>
              <a:gd name="connsiteY115" fmla="*/ 4695035 h 6858000"/>
              <a:gd name="connsiteX116" fmla="*/ 339485 w 5734864"/>
              <a:gd name="connsiteY116" fmla="*/ 4695979 h 6858000"/>
              <a:gd name="connsiteX117" fmla="*/ 341089 w 5734864"/>
              <a:gd name="connsiteY117" fmla="*/ 4704268 h 6858000"/>
              <a:gd name="connsiteX118" fmla="*/ 342177 w 5734864"/>
              <a:gd name="connsiteY118" fmla="*/ 4706060 h 6858000"/>
              <a:gd name="connsiteX119" fmla="*/ 347751 w 5734864"/>
              <a:gd name="connsiteY119" fmla="*/ 4716754 h 6858000"/>
              <a:gd name="connsiteX120" fmla="*/ 344125 w 5734864"/>
              <a:gd name="connsiteY120" fmla="*/ 4764669 h 6858000"/>
              <a:gd name="connsiteX121" fmla="*/ 340188 w 5734864"/>
              <a:gd name="connsiteY121" fmla="*/ 4779386 h 6858000"/>
              <a:gd name="connsiteX122" fmla="*/ 335146 w 5734864"/>
              <a:gd name="connsiteY122" fmla="*/ 4787491 h 6858000"/>
              <a:gd name="connsiteX123" fmla="*/ 319124 w 5734864"/>
              <a:gd name="connsiteY123" fmla="*/ 4843514 h 6858000"/>
              <a:gd name="connsiteX124" fmla="*/ 305956 w 5734864"/>
              <a:gd name="connsiteY124" fmla="*/ 4881505 h 6858000"/>
              <a:gd name="connsiteX125" fmla="*/ 301062 w 5734864"/>
              <a:gd name="connsiteY125" fmla="*/ 4889332 h 6858000"/>
              <a:gd name="connsiteX126" fmla="*/ 302141 w 5734864"/>
              <a:gd name="connsiteY126" fmla="*/ 4899400 h 6858000"/>
              <a:gd name="connsiteX127" fmla="*/ 304424 w 5734864"/>
              <a:gd name="connsiteY127" fmla="*/ 4902664 h 6858000"/>
              <a:gd name="connsiteX128" fmla="*/ 293123 w 5734864"/>
              <a:gd name="connsiteY128" fmla="*/ 4932769 h 6858000"/>
              <a:gd name="connsiteX129" fmla="*/ 292275 w 5734864"/>
              <a:gd name="connsiteY129" fmla="*/ 4936482 h 6858000"/>
              <a:gd name="connsiteX130" fmla="*/ 288304 w 5734864"/>
              <a:gd name="connsiteY130" fmla="*/ 4962325 h 6858000"/>
              <a:gd name="connsiteX131" fmla="*/ 287420 w 5734864"/>
              <a:gd name="connsiteY131" fmla="*/ 5042193 h 6858000"/>
              <a:gd name="connsiteX132" fmla="*/ 287020 w 5734864"/>
              <a:gd name="connsiteY132" fmla="*/ 5065655 h 6858000"/>
              <a:gd name="connsiteX133" fmla="*/ 288488 w 5734864"/>
              <a:gd name="connsiteY133" fmla="*/ 5082216 h 6858000"/>
              <a:gd name="connsiteX134" fmla="*/ 282763 w 5734864"/>
              <a:gd name="connsiteY134" fmla="*/ 5127114 h 6858000"/>
              <a:gd name="connsiteX135" fmla="*/ 269316 w 5734864"/>
              <a:gd name="connsiteY135" fmla="*/ 5202682 h 6858000"/>
              <a:gd name="connsiteX136" fmla="*/ 269174 w 5734864"/>
              <a:gd name="connsiteY136" fmla="*/ 5230835 h 6858000"/>
              <a:gd name="connsiteX137" fmla="*/ 272679 w 5734864"/>
              <a:gd name="connsiteY137" fmla="*/ 5232660 h 6858000"/>
              <a:gd name="connsiteX138" fmla="*/ 272160 w 5734864"/>
              <a:gd name="connsiteY138" fmla="*/ 5241150 h 6858000"/>
              <a:gd name="connsiteX139" fmla="*/ 272760 w 5734864"/>
              <a:gd name="connsiteY139" fmla="*/ 5243156 h 6858000"/>
              <a:gd name="connsiteX140" fmla="*/ 275462 w 5734864"/>
              <a:gd name="connsiteY140" fmla="*/ 5254919 h 6858000"/>
              <a:gd name="connsiteX141" fmla="*/ 262897 w 5734864"/>
              <a:gd name="connsiteY141" fmla="*/ 5286259 h 6858000"/>
              <a:gd name="connsiteX142" fmla="*/ 252761 w 5734864"/>
              <a:gd name="connsiteY142" fmla="*/ 5357801 h 6858000"/>
              <a:gd name="connsiteX143" fmla="*/ 242360 w 5734864"/>
              <a:gd name="connsiteY143" fmla="*/ 5460080 h 6858000"/>
              <a:gd name="connsiteX144" fmla="*/ 229880 w 5734864"/>
              <a:gd name="connsiteY144" fmla="*/ 5539714 h 6858000"/>
              <a:gd name="connsiteX145" fmla="*/ 204283 w 5734864"/>
              <a:gd name="connsiteY145" fmla="*/ 5639080 h 6858000"/>
              <a:gd name="connsiteX146" fmla="*/ 198948 w 5734864"/>
              <a:gd name="connsiteY146" fmla="*/ 5710958 h 6858000"/>
              <a:gd name="connsiteX147" fmla="*/ 192367 w 5734864"/>
              <a:gd name="connsiteY147" fmla="*/ 5719859 h 6858000"/>
              <a:gd name="connsiteX148" fmla="*/ 188035 w 5734864"/>
              <a:gd name="connsiteY148" fmla="*/ 5729935 h 6858000"/>
              <a:gd name="connsiteX149" fmla="*/ 188428 w 5734864"/>
              <a:gd name="connsiteY149" fmla="*/ 5731182 h 6858000"/>
              <a:gd name="connsiteX150" fmla="*/ 181635 w 5734864"/>
              <a:gd name="connsiteY150" fmla="*/ 5753538 h 6858000"/>
              <a:gd name="connsiteX151" fmla="*/ 169744 w 5734864"/>
              <a:gd name="connsiteY151" fmla="*/ 5796307 h 6858000"/>
              <a:gd name="connsiteX152" fmla="*/ 170351 w 5734864"/>
              <a:gd name="connsiteY152" fmla="*/ 5796644 h 6858000"/>
              <a:gd name="connsiteX153" fmla="*/ 171559 w 5734864"/>
              <a:gd name="connsiteY153" fmla="*/ 5803435 h 6858000"/>
              <a:gd name="connsiteX154" fmla="*/ 172284 w 5734864"/>
              <a:gd name="connsiteY154" fmla="*/ 5816391 h 6858000"/>
              <a:gd name="connsiteX155" fmla="*/ 182542 w 5734864"/>
              <a:gd name="connsiteY155" fmla="*/ 5846382 h 6858000"/>
              <a:gd name="connsiteX156" fmla="*/ 175877 w 5734864"/>
              <a:gd name="connsiteY156" fmla="*/ 5871336 h 6858000"/>
              <a:gd name="connsiteX157" fmla="*/ 174910 w 5734864"/>
              <a:gd name="connsiteY157" fmla="*/ 5876376 h 6858000"/>
              <a:gd name="connsiteX158" fmla="*/ 175047 w 5734864"/>
              <a:gd name="connsiteY158" fmla="*/ 5876483 h 6858000"/>
              <a:gd name="connsiteX159" fmla="*/ 174335 w 5734864"/>
              <a:gd name="connsiteY159" fmla="*/ 5881814 h 6858000"/>
              <a:gd name="connsiteX160" fmla="*/ 171273 w 5734864"/>
              <a:gd name="connsiteY160" fmla="*/ 5895339 h 6858000"/>
              <a:gd name="connsiteX161" fmla="*/ 171658 w 5734864"/>
              <a:gd name="connsiteY161" fmla="*/ 5898749 h 6858000"/>
              <a:gd name="connsiteX162" fmla="*/ 174658 w 5734864"/>
              <a:gd name="connsiteY162" fmla="*/ 5919558 h 6858000"/>
              <a:gd name="connsiteX163" fmla="*/ 169099 w 5734864"/>
              <a:gd name="connsiteY163" fmla="*/ 5984417 h 6858000"/>
              <a:gd name="connsiteX164" fmla="*/ 162007 w 5734864"/>
              <a:gd name="connsiteY164" fmla="*/ 6049043 h 6858000"/>
              <a:gd name="connsiteX165" fmla="*/ 156875 w 5734864"/>
              <a:gd name="connsiteY165" fmla="*/ 6114000 h 6858000"/>
              <a:gd name="connsiteX166" fmla="*/ 165441 w 5734864"/>
              <a:gd name="connsiteY166" fmla="*/ 6146938 h 6858000"/>
              <a:gd name="connsiteX167" fmla="*/ 165177 w 5734864"/>
              <a:gd name="connsiteY167" fmla="*/ 6150658 h 6858000"/>
              <a:gd name="connsiteX168" fmla="*/ 161772 w 5734864"/>
              <a:gd name="connsiteY168" fmla="*/ 6160011 h 6858000"/>
              <a:gd name="connsiteX169" fmla="*/ 160051 w 5734864"/>
              <a:gd name="connsiteY169" fmla="*/ 6163393 h 6858000"/>
              <a:gd name="connsiteX170" fmla="*/ 158473 w 5734864"/>
              <a:gd name="connsiteY170" fmla="*/ 6168628 h 6858000"/>
              <a:gd name="connsiteX171" fmla="*/ 158573 w 5734864"/>
              <a:gd name="connsiteY171" fmla="*/ 6168799 h 6858000"/>
              <a:gd name="connsiteX172" fmla="*/ 146463 w 5734864"/>
              <a:gd name="connsiteY172" fmla="*/ 6196671 h 6858000"/>
              <a:gd name="connsiteX173" fmla="*/ 150209 w 5734864"/>
              <a:gd name="connsiteY173" fmla="*/ 6232365 h 6858000"/>
              <a:gd name="connsiteX174" fmla="*/ 148544 w 5734864"/>
              <a:gd name="connsiteY174" fmla="*/ 6246162 h 6858000"/>
              <a:gd name="connsiteX175" fmla="*/ 148403 w 5734864"/>
              <a:gd name="connsiteY175" fmla="*/ 6253754 h 6858000"/>
              <a:gd name="connsiteX176" fmla="*/ 138880 w 5734864"/>
              <a:gd name="connsiteY176" fmla="*/ 6276449 h 6858000"/>
              <a:gd name="connsiteX177" fmla="*/ 138683 w 5734864"/>
              <a:gd name="connsiteY177" fmla="*/ 6279721 h 6858000"/>
              <a:gd name="connsiteX178" fmla="*/ 130721 w 5734864"/>
              <a:gd name="connsiteY178" fmla="*/ 6293675 h 6858000"/>
              <a:gd name="connsiteX179" fmla="*/ 120717 w 5734864"/>
              <a:gd name="connsiteY179" fmla="*/ 6313967 h 6858000"/>
              <a:gd name="connsiteX180" fmla="*/ 120841 w 5734864"/>
              <a:gd name="connsiteY180" fmla="*/ 6315437 h 6858000"/>
              <a:gd name="connsiteX181" fmla="*/ 115208 w 5734864"/>
              <a:gd name="connsiteY181" fmla="*/ 6324024 h 6858000"/>
              <a:gd name="connsiteX182" fmla="*/ 101217 w 5734864"/>
              <a:gd name="connsiteY182" fmla="*/ 6365923 h 6858000"/>
              <a:gd name="connsiteX183" fmla="*/ 74946 w 5734864"/>
              <a:gd name="connsiteY183" fmla="*/ 6556817 h 6858000"/>
              <a:gd name="connsiteX184" fmla="*/ 16001 w 5734864"/>
              <a:gd name="connsiteY184" fmla="*/ 6808678 h 6858000"/>
              <a:gd name="connsiteX185" fmla="*/ 0 w 5734864"/>
              <a:gd name="connsiteY185" fmla="*/ 6858000 h 6858000"/>
              <a:gd name="connsiteX186" fmla="*/ 5734864 w 5734864"/>
              <a:gd name="connsiteY186" fmla="*/ 6858000 h 6858000"/>
              <a:gd name="connsiteX187" fmla="*/ 5734864 w 5734864"/>
              <a:gd name="connsiteY18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Lst>
            <a:rect l="l" t="t" r="r" b="b"/>
            <a:pathLst>
              <a:path w="5734864" h="6858000">
                <a:moveTo>
                  <a:pt x="5734864" y="0"/>
                </a:moveTo>
                <a:lnTo>
                  <a:pt x="771611" y="0"/>
                </a:lnTo>
                <a:cubicBezTo>
                  <a:pt x="771634" y="16369"/>
                  <a:pt x="771656" y="32739"/>
                  <a:pt x="771679" y="49108"/>
                </a:cubicBezTo>
                <a:cubicBezTo>
                  <a:pt x="775201" y="55622"/>
                  <a:pt x="788724" y="196721"/>
                  <a:pt x="794248" y="200968"/>
                </a:cubicBezTo>
                <a:lnTo>
                  <a:pt x="801749" y="414071"/>
                </a:lnTo>
                <a:cubicBezTo>
                  <a:pt x="807329" y="440933"/>
                  <a:pt x="835107" y="598697"/>
                  <a:pt x="818548" y="585467"/>
                </a:cubicBezTo>
                <a:cubicBezTo>
                  <a:pt x="856197" y="664140"/>
                  <a:pt x="837895" y="708473"/>
                  <a:pt x="857476" y="800623"/>
                </a:cubicBezTo>
                <a:cubicBezTo>
                  <a:pt x="822401" y="857344"/>
                  <a:pt x="855723" y="824571"/>
                  <a:pt x="851083" y="878903"/>
                </a:cubicBezTo>
                <a:cubicBezTo>
                  <a:pt x="884811" y="859448"/>
                  <a:pt x="834648" y="946397"/>
                  <a:pt x="873564" y="943826"/>
                </a:cubicBezTo>
                <a:cubicBezTo>
                  <a:pt x="871487" y="953795"/>
                  <a:pt x="868248" y="963533"/>
                  <a:pt x="864705" y="973328"/>
                </a:cubicBezTo>
                <a:lnTo>
                  <a:pt x="862869" y="978457"/>
                </a:lnTo>
                <a:lnTo>
                  <a:pt x="862233" y="998041"/>
                </a:lnTo>
                <a:lnTo>
                  <a:pt x="853665" y="1004750"/>
                </a:lnTo>
                <a:lnTo>
                  <a:pt x="847865" y="1070795"/>
                </a:lnTo>
                <a:cubicBezTo>
                  <a:pt x="870234" y="1110486"/>
                  <a:pt x="833172" y="1190441"/>
                  <a:pt x="862786" y="1238994"/>
                </a:cubicBezTo>
                <a:cubicBezTo>
                  <a:pt x="864699" y="1290599"/>
                  <a:pt x="860615" y="1347716"/>
                  <a:pt x="859345" y="1380427"/>
                </a:cubicBezTo>
                <a:cubicBezTo>
                  <a:pt x="845703" y="1396391"/>
                  <a:pt x="873184" y="1435525"/>
                  <a:pt x="855172" y="1435262"/>
                </a:cubicBezTo>
                <a:lnTo>
                  <a:pt x="860494" y="1453861"/>
                </a:lnTo>
                <a:lnTo>
                  <a:pt x="853731" y="1467047"/>
                </a:lnTo>
                <a:cubicBezTo>
                  <a:pt x="846549" y="1480528"/>
                  <a:pt x="841728" y="1491093"/>
                  <a:pt x="845847" y="1502307"/>
                </a:cubicBezTo>
                <a:lnTo>
                  <a:pt x="817613" y="1565166"/>
                </a:lnTo>
                <a:cubicBezTo>
                  <a:pt x="805468" y="1557258"/>
                  <a:pt x="816534" y="1596564"/>
                  <a:pt x="804223" y="1601941"/>
                </a:cubicBezTo>
                <a:cubicBezTo>
                  <a:pt x="794287" y="1604654"/>
                  <a:pt x="795328" y="1617209"/>
                  <a:pt x="791773" y="1627005"/>
                </a:cubicBezTo>
                <a:cubicBezTo>
                  <a:pt x="781684" y="1634393"/>
                  <a:pt x="772978" y="1683187"/>
                  <a:pt x="774645" y="1699922"/>
                </a:cubicBezTo>
                <a:cubicBezTo>
                  <a:pt x="785341" y="1746767"/>
                  <a:pt x="744845" y="1787099"/>
                  <a:pt x="752343" y="1824604"/>
                </a:cubicBezTo>
                <a:cubicBezTo>
                  <a:pt x="751502" y="1834578"/>
                  <a:pt x="749297" y="1842929"/>
                  <a:pt x="746254" y="1850222"/>
                </a:cubicBezTo>
                <a:lnTo>
                  <a:pt x="728600" y="1869603"/>
                </a:lnTo>
                <a:lnTo>
                  <a:pt x="724396" y="1883104"/>
                </a:lnTo>
                <a:lnTo>
                  <a:pt x="722165" y="1885924"/>
                </a:lnTo>
                <a:lnTo>
                  <a:pt x="721338" y="1887123"/>
                </a:lnTo>
                <a:lnTo>
                  <a:pt x="714840" y="1902274"/>
                </a:lnTo>
                <a:lnTo>
                  <a:pt x="722847" y="1929891"/>
                </a:lnTo>
                <a:lnTo>
                  <a:pt x="714660" y="1982709"/>
                </a:lnTo>
                <a:cubicBezTo>
                  <a:pt x="727725" y="2006201"/>
                  <a:pt x="714739" y="1997091"/>
                  <a:pt x="710759" y="2013010"/>
                </a:cubicBezTo>
                <a:cubicBezTo>
                  <a:pt x="707970" y="2027531"/>
                  <a:pt x="700788" y="2054714"/>
                  <a:pt x="697927" y="2069833"/>
                </a:cubicBezTo>
                <a:cubicBezTo>
                  <a:pt x="685211" y="2080229"/>
                  <a:pt x="698762" y="2088241"/>
                  <a:pt x="693594" y="2103731"/>
                </a:cubicBezTo>
                <a:cubicBezTo>
                  <a:pt x="688481" y="2110649"/>
                  <a:pt x="687183" y="2115973"/>
                  <a:pt x="691109" y="2124027"/>
                </a:cubicBezTo>
                <a:cubicBezTo>
                  <a:pt x="666413" y="2155740"/>
                  <a:pt x="688031" y="2144874"/>
                  <a:pt x="676593" y="2176182"/>
                </a:cubicBezTo>
                <a:cubicBezTo>
                  <a:pt x="665190" y="2202944"/>
                  <a:pt x="656416" y="2233857"/>
                  <a:pt x="633227" y="2258036"/>
                </a:cubicBezTo>
                <a:cubicBezTo>
                  <a:pt x="626930" y="2262191"/>
                  <a:pt x="623498" y="2274069"/>
                  <a:pt x="625564" y="2284567"/>
                </a:cubicBezTo>
                <a:cubicBezTo>
                  <a:pt x="625918" y="2286374"/>
                  <a:pt x="626427" y="2288071"/>
                  <a:pt x="627074" y="2289605"/>
                </a:cubicBezTo>
                <a:cubicBezTo>
                  <a:pt x="619029" y="2296628"/>
                  <a:pt x="616453" y="2303188"/>
                  <a:pt x="614574" y="2308717"/>
                </a:cubicBezTo>
                <a:lnTo>
                  <a:pt x="606890" y="2320662"/>
                </a:lnTo>
                <a:lnTo>
                  <a:pt x="605558" y="2327897"/>
                </a:lnTo>
                <a:lnTo>
                  <a:pt x="602202" y="2357749"/>
                </a:lnTo>
                <a:lnTo>
                  <a:pt x="600213" y="2364905"/>
                </a:lnTo>
                <a:lnTo>
                  <a:pt x="597160" y="2388351"/>
                </a:lnTo>
                <a:lnTo>
                  <a:pt x="597982" y="2402296"/>
                </a:lnTo>
                <a:lnTo>
                  <a:pt x="593150" y="2420015"/>
                </a:lnTo>
                <a:cubicBezTo>
                  <a:pt x="593044" y="2420926"/>
                  <a:pt x="592939" y="2421838"/>
                  <a:pt x="592833" y="2422749"/>
                </a:cubicBezTo>
                <a:lnTo>
                  <a:pt x="594479" y="2426002"/>
                </a:lnTo>
                <a:cubicBezTo>
                  <a:pt x="594168" y="2427683"/>
                  <a:pt x="593118" y="2429721"/>
                  <a:pt x="591963" y="2431950"/>
                </a:cubicBezTo>
                <a:cubicBezTo>
                  <a:pt x="591823" y="2432599"/>
                  <a:pt x="591684" y="2433248"/>
                  <a:pt x="591544" y="2433897"/>
                </a:cubicBezTo>
                <a:lnTo>
                  <a:pt x="589519" y="2451398"/>
                </a:lnTo>
                <a:cubicBezTo>
                  <a:pt x="589692" y="2452777"/>
                  <a:pt x="589864" y="2454157"/>
                  <a:pt x="590037" y="2455536"/>
                </a:cubicBezTo>
                <a:lnTo>
                  <a:pt x="588179" y="2462981"/>
                </a:lnTo>
                <a:lnTo>
                  <a:pt x="583434" y="2503991"/>
                </a:lnTo>
                <a:cubicBezTo>
                  <a:pt x="576530" y="2566058"/>
                  <a:pt x="570433" y="2625224"/>
                  <a:pt x="567942" y="2652936"/>
                </a:cubicBezTo>
                <a:cubicBezTo>
                  <a:pt x="570864" y="2658290"/>
                  <a:pt x="572739" y="2664095"/>
                  <a:pt x="573869" y="2670188"/>
                </a:cubicBezTo>
                <a:lnTo>
                  <a:pt x="575243" y="2688114"/>
                </a:lnTo>
                <a:lnTo>
                  <a:pt x="573824" y="2689856"/>
                </a:lnTo>
                <a:cubicBezTo>
                  <a:pt x="569972" y="2698471"/>
                  <a:pt x="569572" y="2704494"/>
                  <a:pt x="570699" y="2709353"/>
                </a:cubicBezTo>
                <a:lnTo>
                  <a:pt x="573192" y="2714527"/>
                </a:lnTo>
                <a:cubicBezTo>
                  <a:pt x="572809" y="2719080"/>
                  <a:pt x="572427" y="2723634"/>
                  <a:pt x="572044" y="2728187"/>
                </a:cubicBezTo>
                <a:cubicBezTo>
                  <a:pt x="572184" y="2737412"/>
                  <a:pt x="572325" y="2746638"/>
                  <a:pt x="572465" y="2755863"/>
                </a:cubicBezTo>
                <a:lnTo>
                  <a:pt x="570028" y="2760324"/>
                </a:lnTo>
                <a:lnTo>
                  <a:pt x="566748" y="2800948"/>
                </a:lnTo>
                <a:lnTo>
                  <a:pt x="565509" y="2801167"/>
                </a:lnTo>
                <a:cubicBezTo>
                  <a:pt x="562655" y="2802587"/>
                  <a:pt x="560408" y="2805381"/>
                  <a:pt x="559367" y="2811129"/>
                </a:cubicBezTo>
                <a:cubicBezTo>
                  <a:pt x="543471" y="2797318"/>
                  <a:pt x="552020" y="2812773"/>
                  <a:pt x="550354" y="2830949"/>
                </a:cubicBezTo>
                <a:cubicBezTo>
                  <a:pt x="525292" y="2813553"/>
                  <a:pt x="531129" y="2868192"/>
                  <a:pt x="514795" y="2872433"/>
                </a:cubicBezTo>
                <a:lnTo>
                  <a:pt x="509875" y="2923099"/>
                </a:lnTo>
                <a:lnTo>
                  <a:pt x="509577" y="2923197"/>
                </a:lnTo>
                <a:cubicBezTo>
                  <a:pt x="508704" y="2924865"/>
                  <a:pt x="508038" y="2927556"/>
                  <a:pt x="507597" y="2931868"/>
                </a:cubicBezTo>
                <a:cubicBezTo>
                  <a:pt x="507524" y="2934019"/>
                  <a:pt x="507452" y="2936171"/>
                  <a:pt x="507379" y="2938322"/>
                </a:cubicBezTo>
                <a:lnTo>
                  <a:pt x="504725" y="2954519"/>
                </a:lnTo>
                <a:lnTo>
                  <a:pt x="502018" y="2959643"/>
                </a:lnTo>
                <a:lnTo>
                  <a:pt x="498360" y="2961019"/>
                </a:lnTo>
                <a:lnTo>
                  <a:pt x="498483" y="2962590"/>
                </a:lnTo>
                <a:cubicBezTo>
                  <a:pt x="502388" y="2975027"/>
                  <a:pt x="510202" y="2980016"/>
                  <a:pt x="484403" y="2990538"/>
                </a:cubicBezTo>
                <a:cubicBezTo>
                  <a:pt x="489425" y="3018352"/>
                  <a:pt x="474337" y="3021029"/>
                  <a:pt x="463075" y="3055956"/>
                </a:cubicBezTo>
                <a:cubicBezTo>
                  <a:pt x="469487" y="3072485"/>
                  <a:pt x="464165" y="3083955"/>
                  <a:pt x="455013" y="3094482"/>
                </a:cubicBezTo>
                <a:cubicBezTo>
                  <a:pt x="453131" y="3130054"/>
                  <a:pt x="437643" y="3160106"/>
                  <a:pt x="428391" y="3198850"/>
                </a:cubicBezTo>
                <a:lnTo>
                  <a:pt x="401440" y="3307560"/>
                </a:lnTo>
                <a:lnTo>
                  <a:pt x="386076" y="3373943"/>
                </a:lnTo>
                <a:cubicBezTo>
                  <a:pt x="386236" y="3376061"/>
                  <a:pt x="380537" y="3378856"/>
                  <a:pt x="374726" y="3381364"/>
                </a:cubicBezTo>
                <a:lnTo>
                  <a:pt x="369145" y="3383729"/>
                </a:lnTo>
                <a:lnTo>
                  <a:pt x="364294" y="3414159"/>
                </a:lnTo>
                <a:lnTo>
                  <a:pt x="366450" y="3436925"/>
                </a:lnTo>
                <a:lnTo>
                  <a:pt x="351743" y="3521619"/>
                </a:lnTo>
                <a:lnTo>
                  <a:pt x="345784" y="3603757"/>
                </a:lnTo>
                <a:cubicBezTo>
                  <a:pt x="345255" y="3619979"/>
                  <a:pt x="344727" y="3636202"/>
                  <a:pt x="344198" y="3652424"/>
                </a:cubicBezTo>
                <a:lnTo>
                  <a:pt x="352450" y="3665222"/>
                </a:lnTo>
                <a:lnTo>
                  <a:pt x="342621" y="3700804"/>
                </a:lnTo>
                <a:lnTo>
                  <a:pt x="341514" y="3734774"/>
                </a:lnTo>
                <a:cubicBezTo>
                  <a:pt x="341212" y="3751567"/>
                  <a:pt x="340909" y="3768360"/>
                  <a:pt x="340607" y="3785153"/>
                </a:cubicBezTo>
                <a:cubicBezTo>
                  <a:pt x="340640" y="3786161"/>
                  <a:pt x="340674" y="3787169"/>
                  <a:pt x="340707" y="3788177"/>
                </a:cubicBezTo>
                <a:cubicBezTo>
                  <a:pt x="340592" y="3791719"/>
                  <a:pt x="340476" y="3795261"/>
                  <a:pt x="340361" y="3798803"/>
                </a:cubicBezTo>
                <a:cubicBezTo>
                  <a:pt x="340121" y="3812119"/>
                  <a:pt x="339882" y="3825434"/>
                  <a:pt x="339642" y="3838750"/>
                </a:cubicBezTo>
                <a:cubicBezTo>
                  <a:pt x="337363" y="3949044"/>
                  <a:pt x="361794" y="3960437"/>
                  <a:pt x="360295" y="4015196"/>
                </a:cubicBezTo>
                <a:lnTo>
                  <a:pt x="339043" y="4052778"/>
                </a:lnTo>
                <a:lnTo>
                  <a:pt x="339343" y="4096257"/>
                </a:lnTo>
                <a:cubicBezTo>
                  <a:pt x="362058" y="4159145"/>
                  <a:pt x="332404" y="4250479"/>
                  <a:pt x="340786" y="4321136"/>
                </a:cubicBezTo>
                <a:cubicBezTo>
                  <a:pt x="341421" y="4376624"/>
                  <a:pt x="344189" y="4407708"/>
                  <a:pt x="343158" y="4429174"/>
                </a:cubicBezTo>
                <a:cubicBezTo>
                  <a:pt x="340948" y="4436304"/>
                  <a:pt x="337887" y="4443121"/>
                  <a:pt x="334599" y="4449938"/>
                </a:cubicBezTo>
                <a:lnTo>
                  <a:pt x="332890" y="4453515"/>
                </a:lnTo>
                <a:lnTo>
                  <a:pt x="331105" y="4467941"/>
                </a:lnTo>
                <a:lnTo>
                  <a:pt x="324289" y="4471861"/>
                </a:lnTo>
                <a:lnTo>
                  <a:pt x="317079" y="4493468"/>
                </a:lnTo>
                <a:cubicBezTo>
                  <a:pt x="315353" y="4501584"/>
                  <a:pt x="314639" y="4510343"/>
                  <a:pt x="315557" y="4520067"/>
                </a:cubicBezTo>
                <a:cubicBezTo>
                  <a:pt x="315451" y="4525669"/>
                  <a:pt x="315346" y="4531270"/>
                  <a:pt x="315240" y="4536872"/>
                </a:cubicBezTo>
                <a:lnTo>
                  <a:pt x="316200" y="4538297"/>
                </a:lnTo>
                <a:cubicBezTo>
                  <a:pt x="316738" y="4541182"/>
                  <a:pt x="316785" y="4544563"/>
                  <a:pt x="317507" y="4547582"/>
                </a:cubicBezTo>
                <a:cubicBezTo>
                  <a:pt x="322716" y="4552468"/>
                  <a:pt x="324912" y="4582137"/>
                  <a:pt x="323078" y="4592102"/>
                </a:cubicBezTo>
                <a:cubicBezTo>
                  <a:pt x="314597" y="4619728"/>
                  <a:pt x="334923" y="4645745"/>
                  <a:pt x="328722" y="4667914"/>
                </a:cubicBezTo>
                <a:cubicBezTo>
                  <a:pt x="330810" y="4685069"/>
                  <a:pt x="333803" y="4690356"/>
                  <a:pt x="335597" y="4695035"/>
                </a:cubicBezTo>
                <a:lnTo>
                  <a:pt x="339485" y="4695979"/>
                </a:lnTo>
                <a:lnTo>
                  <a:pt x="341089" y="4704268"/>
                </a:lnTo>
                <a:lnTo>
                  <a:pt x="342177" y="4706060"/>
                </a:lnTo>
                <a:cubicBezTo>
                  <a:pt x="344268" y="4709474"/>
                  <a:pt x="346234" y="4712931"/>
                  <a:pt x="347751" y="4716754"/>
                </a:cubicBezTo>
                <a:lnTo>
                  <a:pt x="344125" y="4764669"/>
                </a:lnTo>
                <a:lnTo>
                  <a:pt x="340188" y="4779386"/>
                </a:lnTo>
                <a:lnTo>
                  <a:pt x="335146" y="4787491"/>
                </a:lnTo>
                <a:lnTo>
                  <a:pt x="319124" y="4843514"/>
                </a:lnTo>
                <a:lnTo>
                  <a:pt x="305956" y="4881505"/>
                </a:lnTo>
                <a:lnTo>
                  <a:pt x="301062" y="4889332"/>
                </a:lnTo>
                <a:lnTo>
                  <a:pt x="302141" y="4899400"/>
                </a:lnTo>
                <a:cubicBezTo>
                  <a:pt x="302767" y="4900706"/>
                  <a:pt x="303536" y="4901803"/>
                  <a:pt x="304424" y="4902664"/>
                </a:cubicBezTo>
                <a:lnTo>
                  <a:pt x="293123" y="4932769"/>
                </a:lnTo>
                <a:lnTo>
                  <a:pt x="292275" y="4936482"/>
                </a:lnTo>
                <a:lnTo>
                  <a:pt x="288304" y="4962325"/>
                </a:lnTo>
                <a:cubicBezTo>
                  <a:pt x="288009" y="4988948"/>
                  <a:pt x="287715" y="5015570"/>
                  <a:pt x="287420" y="5042193"/>
                </a:cubicBezTo>
                <a:cubicBezTo>
                  <a:pt x="295373" y="5039737"/>
                  <a:pt x="281659" y="5060438"/>
                  <a:pt x="287020" y="5065655"/>
                </a:cubicBezTo>
                <a:cubicBezTo>
                  <a:pt x="291675" y="5068928"/>
                  <a:pt x="288601" y="5075970"/>
                  <a:pt x="288488" y="5082216"/>
                </a:cubicBezTo>
                <a:cubicBezTo>
                  <a:pt x="292282" y="5088207"/>
                  <a:pt x="287008" y="5117775"/>
                  <a:pt x="282763" y="5127114"/>
                </a:cubicBezTo>
                <a:cubicBezTo>
                  <a:pt x="267723" y="5152218"/>
                  <a:pt x="280799" y="5182399"/>
                  <a:pt x="269316" y="5202682"/>
                </a:cubicBezTo>
                <a:cubicBezTo>
                  <a:pt x="267050" y="5219969"/>
                  <a:pt x="268614" y="5225841"/>
                  <a:pt x="269174" y="5230835"/>
                </a:cubicBezTo>
                <a:lnTo>
                  <a:pt x="272679" y="5232660"/>
                </a:lnTo>
                <a:lnTo>
                  <a:pt x="272160" y="5241150"/>
                </a:lnTo>
                <a:lnTo>
                  <a:pt x="272760" y="5243156"/>
                </a:lnTo>
                <a:cubicBezTo>
                  <a:pt x="273922" y="5246984"/>
                  <a:pt x="274952" y="5250824"/>
                  <a:pt x="275462" y="5254919"/>
                </a:cubicBezTo>
                <a:cubicBezTo>
                  <a:pt x="258407" y="5258851"/>
                  <a:pt x="276976" y="5290392"/>
                  <a:pt x="262897" y="5286259"/>
                </a:cubicBezTo>
                <a:cubicBezTo>
                  <a:pt x="262724" y="5309439"/>
                  <a:pt x="239612" y="5337531"/>
                  <a:pt x="252761" y="5357801"/>
                </a:cubicBezTo>
                <a:cubicBezTo>
                  <a:pt x="248775" y="5392256"/>
                  <a:pt x="247799" y="5423412"/>
                  <a:pt x="242360" y="5460080"/>
                </a:cubicBezTo>
                <a:cubicBezTo>
                  <a:pt x="232632" y="5488478"/>
                  <a:pt x="242025" y="5519143"/>
                  <a:pt x="229880" y="5539714"/>
                </a:cubicBezTo>
                <a:cubicBezTo>
                  <a:pt x="230558" y="5572454"/>
                  <a:pt x="222150" y="5613340"/>
                  <a:pt x="204283" y="5639080"/>
                </a:cubicBezTo>
                <a:cubicBezTo>
                  <a:pt x="201596" y="5674226"/>
                  <a:pt x="191051" y="5680198"/>
                  <a:pt x="198948" y="5710958"/>
                </a:cubicBezTo>
                <a:cubicBezTo>
                  <a:pt x="196338" y="5713534"/>
                  <a:pt x="194185" y="5716550"/>
                  <a:pt x="192367" y="5719859"/>
                </a:cubicBezTo>
                <a:lnTo>
                  <a:pt x="188035" y="5729935"/>
                </a:lnTo>
                <a:lnTo>
                  <a:pt x="188428" y="5731182"/>
                </a:lnTo>
                <a:lnTo>
                  <a:pt x="181635" y="5753538"/>
                </a:lnTo>
                <a:lnTo>
                  <a:pt x="169744" y="5796307"/>
                </a:lnTo>
                <a:lnTo>
                  <a:pt x="170351" y="5796644"/>
                </a:lnTo>
                <a:cubicBezTo>
                  <a:pt x="171558" y="5797954"/>
                  <a:pt x="172173" y="5799948"/>
                  <a:pt x="171559" y="5803435"/>
                </a:cubicBezTo>
                <a:cubicBezTo>
                  <a:pt x="182664" y="5798231"/>
                  <a:pt x="175075" y="5805646"/>
                  <a:pt x="172284" y="5816391"/>
                </a:cubicBezTo>
                <a:cubicBezTo>
                  <a:pt x="188911" y="5810703"/>
                  <a:pt x="174844" y="5841128"/>
                  <a:pt x="182542" y="5846382"/>
                </a:cubicBezTo>
                <a:cubicBezTo>
                  <a:pt x="180118" y="5854404"/>
                  <a:pt x="177856" y="5862781"/>
                  <a:pt x="175877" y="5871336"/>
                </a:cubicBezTo>
                <a:lnTo>
                  <a:pt x="174910" y="5876376"/>
                </a:lnTo>
                <a:lnTo>
                  <a:pt x="175047" y="5876483"/>
                </a:lnTo>
                <a:cubicBezTo>
                  <a:pt x="175167" y="5877594"/>
                  <a:pt x="174973" y="5879257"/>
                  <a:pt x="174335" y="5881814"/>
                </a:cubicBezTo>
                <a:lnTo>
                  <a:pt x="171273" y="5895339"/>
                </a:lnTo>
                <a:cubicBezTo>
                  <a:pt x="171401" y="5896476"/>
                  <a:pt x="171530" y="5897612"/>
                  <a:pt x="171658" y="5898749"/>
                </a:cubicBezTo>
                <a:lnTo>
                  <a:pt x="174658" y="5919558"/>
                </a:lnTo>
                <a:cubicBezTo>
                  <a:pt x="173958" y="5933601"/>
                  <a:pt x="171208" y="5962838"/>
                  <a:pt x="169099" y="5984417"/>
                </a:cubicBezTo>
                <a:cubicBezTo>
                  <a:pt x="162916" y="6005205"/>
                  <a:pt x="164971" y="6025162"/>
                  <a:pt x="162007" y="6049043"/>
                </a:cubicBezTo>
                <a:cubicBezTo>
                  <a:pt x="150795" y="6073830"/>
                  <a:pt x="160091" y="6088483"/>
                  <a:pt x="156875" y="6114000"/>
                </a:cubicBezTo>
                <a:cubicBezTo>
                  <a:pt x="141597" y="6134477"/>
                  <a:pt x="163381" y="6133378"/>
                  <a:pt x="165441" y="6146938"/>
                </a:cubicBezTo>
                <a:lnTo>
                  <a:pt x="165177" y="6150658"/>
                </a:lnTo>
                <a:lnTo>
                  <a:pt x="161772" y="6160011"/>
                </a:lnTo>
                <a:lnTo>
                  <a:pt x="160051" y="6163393"/>
                </a:lnTo>
                <a:cubicBezTo>
                  <a:pt x="159032" y="6165775"/>
                  <a:pt x="158564" y="6167421"/>
                  <a:pt x="158473" y="6168628"/>
                </a:cubicBezTo>
                <a:cubicBezTo>
                  <a:pt x="158506" y="6168685"/>
                  <a:pt x="158540" y="6168742"/>
                  <a:pt x="158573" y="6168799"/>
                </a:cubicBezTo>
                <a:lnTo>
                  <a:pt x="146463" y="6196671"/>
                </a:lnTo>
                <a:cubicBezTo>
                  <a:pt x="152348" y="6205503"/>
                  <a:pt x="134460" y="6231012"/>
                  <a:pt x="150209" y="6232365"/>
                </a:cubicBezTo>
                <a:cubicBezTo>
                  <a:pt x="145821" y="6242321"/>
                  <a:pt x="137774" y="6246719"/>
                  <a:pt x="148544" y="6246162"/>
                </a:cubicBezTo>
                <a:cubicBezTo>
                  <a:pt x="147378" y="6249522"/>
                  <a:pt x="147566" y="6251866"/>
                  <a:pt x="148403" y="6253754"/>
                </a:cubicBezTo>
                <a:lnTo>
                  <a:pt x="138880" y="6276449"/>
                </a:lnTo>
                <a:cubicBezTo>
                  <a:pt x="138814" y="6277540"/>
                  <a:pt x="138749" y="6278630"/>
                  <a:pt x="138683" y="6279721"/>
                </a:cubicBezTo>
                <a:lnTo>
                  <a:pt x="130721" y="6293675"/>
                </a:lnTo>
                <a:lnTo>
                  <a:pt x="120717" y="6313967"/>
                </a:lnTo>
                <a:cubicBezTo>
                  <a:pt x="120758" y="6314457"/>
                  <a:pt x="120800" y="6314947"/>
                  <a:pt x="120841" y="6315437"/>
                </a:cubicBezTo>
                <a:lnTo>
                  <a:pt x="115208" y="6324024"/>
                </a:lnTo>
                <a:cubicBezTo>
                  <a:pt x="113007" y="6326672"/>
                  <a:pt x="103991" y="6364381"/>
                  <a:pt x="101217" y="6365923"/>
                </a:cubicBezTo>
                <a:lnTo>
                  <a:pt x="74946" y="6556817"/>
                </a:lnTo>
                <a:cubicBezTo>
                  <a:pt x="55357" y="6665926"/>
                  <a:pt x="35695" y="6744075"/>
                  <a:pt x="16001" y="6808678"/>
                </a:cubicBezTo>
                <a:lnTo>
                  <a:pt x="0" y="6858000"/>
                </a:lnTo>
                <a:lnTo>
                  <a:pt x="5734864" y="6858000"/>
                </a:lnTo>
                <a:lnTo>
                  <a:pt x="5734864"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extBox 1">
            <a:extLst>
              <a:ext uri="{FF2B5EF4-FFF2-40B4-BE49-F238E27FC236}">
                <a16:creationId xmlns:a16="http://schemas.microsoft.com/office/drawing/2014/main" id="{1C3DD2EB-41B6-7438-7BDE-C648935FBD62}"/>
              </a:ext>
            </a:extLst>
          </p:cNvPr>
          <p:cNvSpPr txBox="1"/>
          <p:nvPr/>
        </p:nvSpPr>
        <p:spPr>
          <a:xfrm>
            <a:off x="166977" y="744070"/>
            <a:ext cx="3729161" cy="2096370"/>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4000" b="1" kern="1200" dirty="0">
                <a:solidFill>
                  <a:schemeClr val="tx1"/>
                </a:solidFill>
                <a:latin typeface="+mn-lt"/>
                <a:ea typeface="+mj-ea"/>
                <a:cs typeface="+mj-cs"/>
              </a:rPr>
              <a:t>RESOLUTIONS</a:t>
            </a:r>
          </a:p>
        </p:txBody>
      </p:sp>
      <p:pic>
        <p:nvPicPr>
          <p:cNvPr id="4" name="Picture 3">
            <a:extLst>
              <a:ext uri="{FF2B5EF4-FFF2-40B4-BE49-F238E27FC236}">
                <a16:creationId xmlns:a16="http://schemas.microsoft.com/office/drawing/2014/main" id="{322959CC-455B-F6C8-1166-1E032EA20F02}"/>
              </a:ext>
            </a:extLst>
          </p:cNvPr>
          <p:cNvPicPr>
            <a:picLocks noChangeAspect="1"/>
          </p:cNvPicPr>
          <p:nvPr/>
        </p:nvPicPr>
        <p:blipFill>
          <a:blip r:embed="rId2"/>
          <a:srcRect l="2623" r="4488"/>
          <a:stretch>
            <a:fillRect/>
          </a:stretch>
        </p:blipFill>
        <p:spPr>
          <a:xfrm>
            <a:off x="4421813" y="1356342"/>
            <a:ext cx="4281487" cy="2408333"/>
          </a:xfrm>
          <a:prstGeom prst="rect">
            <a:avLst/>
          </a:prstGeom>
        </p:spPr>
      </p:pic>
    </p:spTree>
    <p:extLst>
      <p:ext uri="{BB962C8B-B14F-4D97-AF65-F5344CB8AC3E}">
        <p14:creationId xmlns:p14="http://schemas.microsoft.com/office/powerpoint/2010/main" val="14868345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sharpenSoften amount="24000"/>
                    </a14:imgEffect>
                    <a14:imgEffect>
                      <a14:brightnessContrast bright="2000" contrast="-82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A0C97B8-87E6-AE80-1A08-1C99B73339C7}"/>
              </a:ext>
            </a:extLst>
          </p:cNvPr>
          <p:cNvSpPr txBox="1"/>
          <p:nvPr/>
        </p:nvSpPr>
        <p:spPr>
          <a:xfrm>
            <a:off x="422210" y="106347"/>
            <a:ext cx="8299580" cy="4708981"/>
          </a:xfrm>
          <a:prstGeom prst="rect">
            <a:avLst/>
          </a:prstGeom>
          <a:noFill/>
        </p:spPr>
        <p:txBody>
          <a:bodyPr wrap="square" rtlCol="0">
            <a:spAutoFit/>
          </a:bodyPr>
          <a:lstStyle/>
          <a:p>
            <a:pPr algn="ctr" defTabSz="685800">
              <a:buClrTx/>
            </a:pPr>
            <a:r>
              <a:rPr lang="en-US" sz="7500" b="1" kern="1200">
                <a:solidFill>
                  <a:srgbClr val="44546A">
                    <a:lumMod val="20000"/>
                    <a:lumOff val="80000"/>
                  </a:srgbClr>
                </a:solidFill>
                <a:latin typeface="Calibri" panose="020F0502020204030204"/>
                <a:ea typeface="+mn-ea"/>
                <a:cs typeface="+mn-cs"/>
              </a:rPr>
              <a:t>DEPARTED </a:t>
            </a:r>
          </a:p>
          <a:p>
            <a:pPr algn="ctr" defTabSz="685800">
              <a:buClrTx/>
            </a:pPr>
            <a:endParaRPr lang="en-US" sz="7500" b="1" kern="1200">
              <a:solidFill>
                <a:srgbClr val="44546A">
                  <a:lumMod val="20000"/>
                  <a:lumOff val="80000"/>
                </a:srgbClr>
              </a:solidFill>
              <a:latin typeface="Calibri" panose="020F0502020204030204"/>
              <a:ea typeface="+mn-ea"/>
              <a:cs typeface="+mn-cs"/>
            </a:endParaRPr>
          </a:p>
          <a:p>
            <a:pPr algn="ctr" defTabSz="685800">
              <a:buClrTx/>
            </a:pPr>
            <a:r>
              <a:rPr lang="en-US" sz="7500" b="1" kern="1200">
                <a:solidFill>
                  <a:srgbClr val="44546A">
                    <a:lumMod val="20000"/>
                    <a:lumOff val="80000"/>
                  </a:srgbClr>
                </a:solidFill>
                <a:latin typeface="Calibri" panose="020F0502020204030204"/>
                <a:ea typeface="+mn-ea"/>
                <a:cs typeface="+mn-cs"/>
              </a:rPr>
              <a:t>BCHA MEMBERS MEMORIAL</a:t>
            </a:r>
          </a:p>
        </p:txBody>
      </p:sp>
    </p:spTree>
    <p:extLst>
      <p:ext uri="{BB962C8B-B14F-4D97-AF65-F5344CB8AC3E}">
        <p14:creationId xmlns:p14="http://schemas.microsoft.com/office/powerpoint/2010/main" val="152975616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46C3C0C-A5E9-C03A-6D7A-115D5D4AEA0B}"/>
              </a:ext>
            </a:extLst>
          </p:cNvPr>
          <p:cNvPicPr>
            <a:picLocks noChangeAspect="1"/>
          </p:cNvPicPr>
          <p:nvPr/>
        </p:nvPicPr>
        <p:blipFill>
          <a:blip r:embed="rId2"/>
          <a:stretch>
            <a:fillRect/>
          </a:stretch>
        </p:blipFill>
        <p:spPr>
          <a:xfrm>
            <a:off x="1089921" y="3984702"/>
            <a:ext cx="6264183" cy="1036410"/>
          </a:xfrm>
          <a:prstGeom prst="rect">
            <a:avLst/>
          </a:prstGeom>
        </p:spPr>
      </p:pic>
      <p:pic>
        <p:nvPicPr>
          <p:cNvPr id="9" name="Picture 8">
            <a:extLst>
              <a:ext uri="{FF2B5EF4-FFF2-40B4-BE49-F238E27FC236}">
                <a16:creationId xmlns:a16="http://schemas.microsoft.com/office/drawing/2014/main" id="{A35DB0CD-4ACF-5066-2B47-AEB0BDB59571}"/>
              </a:ext>
            </a:extLst>
          </p:cNvPr>
          <p:cNvPicPr>
            <a:picLocks noChangeAspect="1"/>
          </p:cNvPicPr>
          <p:nvPr/>
        </p:nvPicPr>
        <p:blipFill>
          <a:blip r:embed="rId3"/>
          <a:stretch>
            <a:fillRect/>
          </a:stretch>
        </p:blipFill>
        <p:spPr>
          <a:xfrm>
            <a:off x="1089921" y="822128"/>
            <a:ext cx="6835732" cy="3162574"/>
          </a:xfrm>
          <a:prstGeom prst="rect">
            <a:avLst/>
          </a:prstGeom>
        </p:spPr>
      </p:pic>
      <p:pic>
        <p:nvPicPr>
          <p:cNvPr id="15" name="Picture 14">
            <a:extLst>
              <a:ext uri="{FF2B5EF4-FFF2-40B4-BE49-F238E27FC236}">
                <a16:creationId xmlns:a16="http://schemas.microsoft.com/office/drawing/2014/main" id="{2035656B-5511-A1B3-C077-D23340FDE5D5}"/>
              </a:ext>
            </a:extLst>
          </p:cNvPr>
          <p:cNvPicPr>
            <a:picLocks noChangeAspect="1"/>
          </p:cNvPicPr>
          <p:nvPr/>
        </p:nvPicPr>
        <p:blipFill>
          <a:blip r:embed="rId4"/>
          <a:stretch>
            <a:fillRect/>
          </a:stretch>
        </p:blipFill>
        <p:spPr>
          <a:xfrm>
            <a:off x="946882" y="198595"/>
            <a:ext cx="1707028" cy="960203"/>
          </a:xfrm>
          <a:prstGeom prst="rect">
            <a:avLst/>
          </a:prstGeom>
        </p:spPr>
      </p:pic>
      <p:pic>
        <p:nvPicPr>
          <p:cNvPr id="17" name="Picture 16">
            <a:extLst>
              <a:ext uri="{FF2B5EF4-FFF2-40B4-BE49-F238E27FC236}">
                <a16:creationId xmlns:a16="http://schemas.microsoft.com/office/drawing/2014/main" id="{26D7A691-56B5-2D9E-B890-79D165D5CDB9}"/>
              </a:ext>
            </a:extLst>
          </p:cNvPr>
          <p:cNvPicPr>
            <a:picLocks noChangeAspect="1"/>
          </p:cNvPicPr>
          <p:nvPr/>
        </p:nvPicPr>
        <p:blipFill>
          <a:blip r:embed="rId5"/>
          <a:stretch>
            <a:fillRect/>
          </a:stretch>
        </p:blipFill>
        <p:spPr>
          <a:xfrm>
            <a:off x="6211889" y="229077"/>
            <a:ext cx="1554615" cy="899238"/>
          </a:xfrm>
          <a:prstGeom prst="rect">
            <a:avLst/>
          </a:prstGeom>
        </p:spPr>
      </p:pic>
    </p:spTree>
    <p:extLst>
      <p:ext uri="{BB962C8B-B14F-4D97-AF65-F5344CB8AC3E}">
        <p14:creationId xmlns:p14="http://schemas.microsoft.com/office/powerpoint/2010/main" val="395048621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DA9341E-0CCB-6828-6DEC-4F25F8B0FAD1}"/>
              </a:ext>
            </a:extLst>
          </p:cNvPr>
          <p:cNvSpPr txBox="1"/>
          <p:nvPr/>
        </p:nvSpPr>
        <p:spPr>
          <a:xfrm>
            <a:off x="1286107" y="156117"/>
            <a:ext cx="6601522" cy="307777"/>
          </a:xfrm>
          <a:prstGeom prst="rect">
            <a:avLst/>
          </a:prstGeom>
          <a:noFill/>
        </p:spPr>
        <p:txBody>
          <a:bodyPr wrap="square" rtlCol="0">
            <a:spAutoFit/>
          </a:bodyPr>
          <a:lstStyle/>
          <a:p>
            <a:pPr algn="ctr"/>
            <a:r>
              <a:rPr lang="en-US" b="1" dirty="0"/>
              <a:t>RESOLUTION FROM WYOMING</a:t>
            </a:r>
          </a:p>
        </p:txBody>
      </p:sp>
      <p:sp>
        <p:nvSpPr>
          <p:cNvPr id="5" name="TextBox 4">
            <a:extLst>
              <a:ext uri="{FF2B5EF4-FFF2-40B4-BE49-F238E27FC236}">
                <a16:creationId xmlns:a16="http://schemas.microsoft.com/office/drawing/2014/main" id="{5D286D00-309C-BC6B-791A-15117ED1E1BF}"/>
              </a:ext>
            </a:extLst>
          </p:cNvPr>
          <p:cNvSpPr txBox="1"/>
          <p:nvPr/>
        </p:nvSpPr>
        <p:spPr>
          <a:xfrm>
            <a:off x="252761" y="602166"/>
            <a:ext cx="8579005" cy="4659865"/>
          </a:xfrm>
          <a:prstGeom prst="rect">
            <a:avLst/>
          </a:prstGeom>
          <a:noFill/>
        </p:spPr>
        <p:txBody>
          <a:bodyPr wrap="square" rtlCol="0">
            <a:spAutoFit/>
          </a:bodyPr>
          <a:lstStyle/>
          <a:p>
            <a:pPr marL="0" marR="0">
              <a:lnSpc>
                <a:spcPct val="115000"/>
              </a:lnSpc>
              <a:spcAft>
                <a:spcPts val="800"/>
              </a:spcAft>
              <a:buNone/>
            </a:pPr>
            <a:r>
              <a:rPr lang="en-US" sz="1400" b="1" kern="100">
                <a:effectLst/>
                <a:latin typeface="Aptos" panose="020B0004020202020204" pitchFamily="34" charset="0"/>
                <a:ea typeface="Aptos" panose="020B0004020202020204" pitchFamily="34" charset="0"/>
                <a:cs typeface="Times New Roman" panose="02020603050405020304" pitchFamily="18" charset="0"/>
              </a:rPr>
              <a:t>Resolution to Explore Supplemental National‑Level Membership Options While Preserving Chapter‑Based Membership as BCHA’s Primary Structure</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400" b="1" kern="100">
                <a:effectLst/>
                <a:latin typeface="Aptos" panose="020B0004020202020204" pitchFamily="34" charset="0"/>
                <a:ea typeface="Aptos" panose="020B0004020202020204" pitchFamily="34" charset="0"/>
                <a:cs typeface="Times New Roman" panose="02020603050405020304" pitchFamily="18" charset="0"/>
              </a:rPr>
              <a:t>Back Country Horsemen of America – National Board Meeting</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400" b="1" kern="100">
                <a:effectLst/>
                <a:latin typeface="Aptos" panose="020B0004020202020204" pitchFamily="34" charset="0"/>
                <a:ea typeface="Aptos" panose="020B0004020202020204" pitchFamily="34" charset="0"/>
                <a:cs typeface="Times New Roman" panose="02020603050405020304" pitchFamily="18" charset="0"/>
              </a:rPr>
              <a:t>WHEREAS</a:t>
            </a:r>
            <a:r>
              <a:rPr lang="en-US" sz="1400" kern="100">
                <a:effectLst/>
                <a:latin typeface="Aptos" panose="020B0004020202020204" pitchFamily="34" charset="0"/>
                <a:ea typeface="Aptos" panose="020B0004020202020204" pitchFamily="34" charset="0"/>
                <a:cs typeface="Times New Roman" panose="02020603050405020304" pitchFamily="18" charset="0"/>
              </a:rPr>
              <a:t>, Back Country Horsemen of America (BCHA) is committed to preserving access to public lands, supporting responsible stock use, and strengthening the network of local chapters and state organizations that carry out this mission; and</a:t>
            </a:r>
          </a:p>
          <a:p>
            <a:pPr marL="0" marR="0">
              <a:lnSpc>
                <a:spcPct val="115000"/>
              </a:lnSpc>
              <a:spcAft>
                <a:spcPts val="800"/>
              </a:spcAft>
              <a:buNone/>
            </a:pPr>
            <a:r>
              <a:rPr lang="en-US" sz="1400" b="1" kern="100">
                <a:effectLst/>
                <a:latin typeface="Aptos" panose="020B0004020202020204" pitchFamily="34" charset="0"/>
                <a:ea typeface="Aptos" panose="020B0004020202020204" pitchFamily="34" charset="0"/>
                <a:cs typeface="Times New Roman" panose="02020603050405020304" pitchFamily="18" charset="0"/>
              </a:rPr>
              <a:t>WHEREAS</a:t>
            </a:r>
            <a:r>
              <a:rPr lang="en-US" sz="1400" kern="100">
                <a:effectLst/>
                <a:latin typeface="Aptos" panose="020B0004020202020204" pitchFamily="34" charset="0"/>
                <a:ea typeface="Aptos" panose="020B0004020202020204" pitchFamily="34" charset="0"/>
                <a:cs typeface="Times New Roman" panose="02020603050405020304" pitchFamily="18" charset="0"/>
              </a:rPr>
              <a:t>, BCHA recognizes that some individuals wish to support the national organization’s work even if they are not currently able to participate in a local chapter or state organization; and</a:t>
            </a:r>
          </a:p>
          <a:p>
            <a:pPr marL="0" marR="0">
              <a:lnSpc>
                <a:spcPct val="115000"/>
              </a:lnSpc>
              <a:spcAft>
                <a:spcPts val="800"/>
              </a:spcAft>
              <a:buNone/>
            </a:pPr>
            <a:r>
              <a:rPr lang="en-US" sz="1400" b="1" kern="100">
                <a:effectLst/>
                <a:latin typeface="Aptos" panose="020B0004020202020204" pitchFamily="34" charset="0"/>
                <a:ea typeface="Aptos" panose="020B0004020202020204" pitchFamily="34" charset="0"/>
                <a:cs typeface="Times New Roman" panose="02020603050405020304" pitchFamily="18" charset="0"/>
              </a:rPr>
              <a:t>WHEREAS</a:t>
            </a:r>
            <a:r>
              <a:rPr lang="en-US" sz="1400" kern="100">
                <a:effectLst/>
                <a:latin typeface="Aptos" panose="020B0004020202020204" pitchFamily="34" charset="0"/>
                <a:ea typeface="Aptos" panose="020B0004020202020204" pitchFamily="34" charset="0"/>
                <a:cs typeface="Times New Roman" panose="02020603050405020304" pitchFamily="18" charset="0"/>
              </a:rPr>
              <a:t>, BCHA seeks to strengthen its capacity to communicate with supporters through newsletters, email updates, and other informational resources; and</a:t>
            </a:r>
          </a:p>
          <a:p>
            <a:pPr marL="0" marR="0">
              <a:lnSpc>
                <a:spcPct val="115000"/>
              </a:lnSpc>
              <a:spcAft>
                <a:spcPts val="800"/>
              </a:spcAft>
              <a:buNone/>
            </a:pPr>
            <a:r>
              <a:rPr lang="en-US" sz="1400" b="1" kern="100">
                <a:effectLst/>
                <a:latin typeface="Aptos" panose="020B0004020202020204" pitchFamily="34" charset="0"/>
                <a:ea typeface="Aptos" panose="020B0004020202020204" pitchFamily="34" charset="0"/>
                <a:cs typeface="Times New Roman" panose="02020603050405020304" pitchFamily="18" charset="0"/>
              </a:rPr>
              <a:t>WHEREAS</a:t>
            </a:r>
            <a:r>
              <a:rPr lang="en-US" sz="1400" kern="100">
                <a:effectLst/>
                <a:latin typeface="Aptos" panose="020B0004020202020204" pitchFamily="34" charset="0"/>
                <a:ea typeface="Aptos" panose="020B0004020202020204" pitchFamily="34" charset="0"/>
                <a:cs typeface="Times New Roman" panose="02020603050405020304" pitchFamily="18" charset="0"/>
              </a:rPr>
              <a:t>, BCHA acknowledges the potential value of offering additional pathways for individuals to engage with and support the national organization, provided such pathways complement and reinforce the importance of local chapter membership; and</a:t>
            </a:r>
          </a:p>
          <a:p>
            <a:pPr marL="0" marR="0">
              <a:lnSpc>
                <a:spcPct val="115000"/>
              </a:lnSpc>
              <a:spcAft>
                <a:spcPts val="800"/>
              </a:spcAft>
              <a:buNone/>
            </a:pPr>
            <a:r>
              <a:rPr lang="en-US" sz="1400" b="1" kern="100">
                <a:effectLst/>
                <a:latin typeface="Aptos" panose="020B0004020202020204" pitchFamily="34" charset="0"/>
                <a:ea typeface="Aptos" panose="020B0004020202020204" pitchFamily="34" charset="0"/>
                <a:cs typeface="Times New Roman" panose="02020603050405020304" pitchFamily="18" charset="0"/>
              </a:rPr>
              <a:t>WHEREAS</a:t>
            </a:r>
            <a:r>
              <a:rPr lang="en-US" sz="1400" kern="100">
                <a:effectLst/>
                <a:latin typeface="Aptos" panose="020B0004020202020204" pitchFamily="34" charset="0"/>
                <a:ea typeface="Aptos" panose="020B0004020202020204" pitchFamily="34" charset="0"/>
                <a:cs typeface="Times New Roman" panose="02020603050405020304" pitchFamily="18" charset="0"/>
              </a:rPr>
              <a:t>, any national‑level membership option should be developed thoughtfully, with input from chapters, states, committees, and stakeholders to ensure alignment with BCHA’s mission and organizational structure;</a:t>
            </a:r>
          </a:p>
        </p:txBody>
      </p:sp>
    </p:spTree>
    <p:extLst>
      <p:ext uri="{BB962C8B-B14F-4D97-AF65-F5344CB8AC3E}">
        <p14:creationId xmlns:p14="http://schemas.microsoft.com/office/powerpoint/2010/main" val="256745019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9315EBC-85B8-5CBF-E070-A560C2955E2A}"/>
              </a:ext>
            </a:extLst>
          </p:cNvPr>
          <p:cNvSpPr txBox="1"/>
          <p:nvPr/>
        </p:nvSpPr>
        <p:spPr>
          <a:xfrm>
            <a:off x="390293" y="651294"/>
            <a:ext cx="8363414" cy="4164345"/>
          </a:xfrm>
          <a:prstGeom prst="rect">
            <a:avLst/>
          </a:prstGeom>
          <a:noFill/>
        </p:spPr>
        <p:txBody>
          <a:bodyPr wrap="square">
            <a:spAutoFit/>
          </a:bodyPr>
          <a:lstStyle/>
          <a:p>
            <a:pPr marL="0" marR="0">
              <a:lnSpc>
                <a:spcPct val="115000"/>
              </a:lnSpc>
              <a:spcAft>
                <a:spcPts val="800"/>
              </a:spcAft>
              <a:buNone/>
            </a:pPr>
            <a:r>
              <a:rPr lang="en-US" sz="1400" b="1" kern="100" dirty="0">
                <a:effectLst/>
                <a:latin typeface="Aptos" panose="020B0004020202020204" pitchFamily="34" charset="0"/>
                <a:ea typeface="Aptos" panose="020B0004020202020204" pitchFamily="34" charset="0"/>
                <a:cs typeface="Times New Roman" panose="02020603050405020304" pitchFamily="18" charset="0"/>
              </a:rPr>
              <a:t>NOW, THEREFORE, BE IT RESOLVED</a:t>
            </a:r>
            <a:r>
              <a:rPr lang="en-US" sz="1400" kern="100" dirty="0">
                <a:effectLst/>
                <a:latin typeface="Aptos" panose="020B0004020202020204" pitchFamily="34" charset="0"/>
                <a:ea typeface="Aptos" panose="020B0004020202020204" pitchFamily="34" charset="0"/>
                <a:cs typeface="Times New Roman" panose="02020603050405020304" pitchFamily="18" charset="0"/>
              </a:rPr>
              <a:t>, that the Back Country Horsemen of America National Board establishes a </a:t>
            </a:r>
            <a:r>
              <a:rPr lang="en-US" sz="1400" b="1" kern="100" dirty="0">
                <a:effectLst/>
                <a:latin typeface="Aptos" panose="020B0004020202020204" pitchFamily="34" charset="0"/>
                <a:ea typeface="Aptos" panose="020B0004020202020204" pitchFamily="34" charset="0"/>
                <a:cs typeface="Times New Roman" panose="02020603050405020304" pitchFamily="18" charset="0"/>
              </a:rPr>
              <a:t>National Membership Exploration Committee</a:t>
            </a:r>
            <a:r>
              <a:rPr lang="en-US" sz="1400" kern="100" dirty="0">
                <a:effectLst/>
                <a:latin typeface="Aptos" panose="020B0004020202020204" pitchFamily="34" charset="0"/>
                <a:ea typeface="Aptos" panose="020B0004020202020204" pitchFamily="34" charset="0"/>
                <a:cs typeface="Times New Roman" panose="02020603050405020304" pitchFamily="18" charset="0"/>
              </a:rPr>
              <a:t> to evaluate and develop options for a national‑level membership structure, including but not limited to an Optional National Supporting Membership category; and</a:t>
            </a:r>
          </a:p>
          <a:p>
            <a:pPr marL="0" marR="0">
              <a:lnSpc>
                <a:spcPct val="115000"/>
              </a:lnSpc>
              <a:spcAft>
                <a:spcPts val="800"/>
              </a:spcAft>
              <a:buNone/>
            </a:pPr>
            <a:r>
              <a:rPr lang="en-US" sz="1400" b="1" kern="100" dirty="0">
                <a:effectLst/>
                <a:latin typeface="Aptos" panose="020B0004020202020204" pitchFamily="34" charset="0"/>
                <a:ea typeface="Aptos" panose="020B0004020202020204" pitchFamily="34" charset="0"/>
                <a:cs typeface="Times New Roman" panose="02020603050405020304" pitchFamily="18" charset="0"/>
              </a:rPr>
              <a:t>BE IT FURTHER RESOLVED</a:t>
            </a:r>
            <a:r>
              <a:rPr lang="en-US" sz="1400" kern="100" dirty="0">
                <a:effectLst/>
                <a:latin typeface="Aptos" panose="020B0004020202020204" pitchFamily="34" charset="0"/>
                <a:ea typeface="Aptos" panose="020B0004020202020204" pitchFamily="34" charset="0"/>
                <a:cs typeface="Times New Roman" panose="02020603050405020304" pitchFamily="18" charset="0"/>
              </a:rPr>
              <a:t>, that this committee shall:</a:t>
            </a:r>
          </a:p>
          <a:p>
            <a:pPr marL="342900" marR="0" lvl="0" indent="-342900">
              <a:lnSpc>
                <a:spcPct val="115000"/>
              </a:lnSpc>
              <a:spcAft>
                <a:spcPts val="800"/>
              </a:spcAft>
              <a:buSzPts val="1000"/>
              <a:buFont typeface="Symbol" panose="05050102010706020507" pitchFamily="18" charset="2"/>
              <a:buChar char=""/>
              <a:tabLst>
                <a:tab pos="457200" algn="l"/>
              </a:tabLst>
            </a:pPr>
            <a:r>
              <a:rPr lang="en-US" sz="1400" kern="100" dirty="0">
                <a:effectLst/>
                <a:latin typeface="Aptos" panose="020B0004020202020204" pitchFamily="34" charset="0"/>
                <a:ea typeface="Aptos" panose="020B0004020202020204" pitchFamily="34" charset="0"/>
                <a:cs typeface="Times New Roman" panose="02020603050405020304" pitchFamily="18" charset="0"/>
              </a:rPr>
              <a:t>Examine potential models for national‑level membership, including benefits, fee structures, and impacts on chapters and state organizations;</a:t>
            </a:r>
          </a:p>
          <a:p>
            <a:pPr marL="342900" marR="0" lvl="0" indent="-342900">
              <a:lnSpc>
                <a:spcPct val="115000"/>
              </a:lnSpc>
              <a:spcAft>
                <a:spcPts val="800"/>
              </a:spcAft>
              <a:buSzPts val="1000"/>
              <a:buFont typeface="Symbol" panose="05050102010706020507" pitchFamily="18" charset="2"/>
              <a:buChar char=""/>
              <a:tabLst>
                <a:tab pos="457200" algn="l"/>
              </a:tabLst>
            </a:pPr>
            <a:r>
              <a:rPr lang="en-US" sz="1400" kern="100" dirty="0">
                <a:effectLst/>
                <a:latin typeface="Aptos" panose="020B0004020202020204" pitchFamily="34" charset="0"/>
                <a:ea typeface="Aptos" panose="020B0004020202020204" pitchFamily="34" charset="0"/>
                <a:cs typeface="Times New Roman" panose="02020603050405020304" pitchFamily="18" charset="0"/>
              </a:rPr>
              <a:t>Consider mechanisms for online enrollment, payment processing, and communication with national‑level supporters;</a:t>
            </a:r>
          </a:p>
          <a:p>
            <a:pPr marL="342900" marR="0" lvl="0" indent="-342900">
              <a:lnSpc>
                <a:spcPct val="115000"/>
              </a:lnSpc>
              <a:spcAft>
                <a:spcPts val="800"/>
              </a:spcAft>
              <a:buSzPts val="1000"/>
              <a:buFont typeface="Symbol" panose="05050102010706020507" pitchFamily="18" charset="2"/>
              <a:buChar char=""/>
              <a:tabLst>
                <a:tab pos="457200" algn="l"/>
              </a:tabLst>
            </a:pPr>
            <a:r>
              <a:rPr lang="en-US" sz="1400" kern="100" dirty="0">
                <a:effectLst/>
                <a:latin typeface="Aptos" panose="020B0004020202020204" pitchFamily="34" charset="0"/>
                <a:ea typeface="Aptos" panose="020B0004020202020204" pitchFamily="34" charset="0"/>
                <a:cs typeface="Times New Roman" panose="02020603050405020304" pitchFamily="18" charset="0"/>
              </a:rPr>
              <a:t>Develop clear messaging that reinforces the continued importance of joining and actively participating in local chapters whenever possible;</a:t>
            </a:r>
          </a:p>
          <a:p>
            <a:pPr marL="342900" marR="0" lvl="0" indent="-342900">
              <a:lnSpc>
                <a:spcPct val="115000"/>
              </a:lnSpc>
              <a:spcAft>
                <a:spcPts val="800"/>
              </a:spcAft>
              <a:buSzPts val="1000"/>
              <a:buFont typeface="Symbol" panose="05050102010706020507" pitchFamily="18" charset="2"/>
              <a:buChar char=""/>
              <a:tabLst>
                <a:tab pos="457200" algn="l"/>
              </a:tabLst>
            </a:pPr>
            <a:r>
              <a:rPr lang="en-US" sz="1400" kern="100" dirty="0">
                <a:effectLst/>
                <a:latin typeface="Aptos" panose="020B0004020202020204" pitchFamily="34" charset="0"/>
                <a:ea typeface="Aptos" panose="020B0004020202020204" pitchFamily="34" charset="0"/>
                <a:cs typeface="Times New Roman" panose="02020603050405020304" pitchFamily="18" charset="0"/>
              </a:rPr>
              <a:t>Solicit input from state and chapter leaders to ensure transparency, collaboration, and broad organizational support;</a:t>
            </a:r>
          </a:p>
          <a:p>
            <a:pPr marL="342900" marR="0" lvl="0" indent="-342900">
              <a:lnSpc>
                <a:spcPct val="115000"/>
              </a:lnSpc>
              <a:spcAft>
                <a:spcPts val="800"/>
              </a:spcAft>
              <a:buSzPts val="1000"/>
              <a:buFont typeface="Symbol" panose="05050102010706020507" pitchFamily="18" charset="2"/>
              <a:buChar char=""/>
              <a:tabLst>
                <a:tab pos="457200" algn="l"/>
              </a:tabLst>
            </a:pPr>
            <a:r>
              <a:rPr lang="en-US" sz="1400" kern="100" dirty="0">
                <a:effectLst/>
                <a:latin typeface="Aptos" panose="020B0004020202020204" pitchFamily="34" charset="0"/>
                <a:ea typeface="Aptos" panose="020B0004020202020204" pitchFamily="34" charset="0"/>
                <a:cs typeface="Times New Roman" panose="02020603050405020304" pitchFamily="18" charset="0"/>
              </a:rPr>
              <a:t>Provide recommendations to the National Board for review and possible action at a future meeting;</a:t>
            </a:r>
          </a:p>
        </p:txBody>
      </p:sp>
      <p:sp>
        <p:nvSpPr>
          <p:cNvPr id="4" name="TextBox 3">
            <a:extLst>
              <a:ext uri="{FF2B5EF4-FFF2-40B4-BE49-F238E27FC236}">
                <a16:creationId xmlns:a16="http://schemas.microsoft.com/office/drawing/2014/main" id="{15868070-7C77-61D6-ACF9-550440B49083}"/>
              </a:ext>
            </a:extLst>
          </p:cNvPr>
          <p:cNvSpPr txBox="1"/>
          <p:nvPr/>
        </p:nvSpPr>
        <p:spPr>
          <a:xfrm>
            <a:off x="1144859" y="173972"/>
            <a:ext cx="6430536"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Arial"/>
                <a:cs typeface="Arial"/>
                <a:sym typeface="Arial"/>
              </a:rPr>
              <a:t>RESOLUTION FROM WYOMING Continued</a:t>
            </a:r>
          </a:p>
        </p:txBody>
      </p:sp>
    </p:spTree>
    <p:extLst>
      <p:ext uri="{BB962C8B-B14F-4D97-AF65-F5344CB8AC3E}">
        <p14:creationId xmlns:p14="http://schemas.microsoft.com/office/powerpoint/2010/main" val="286219658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B9E59FD-D6F2-01DE-4D5E-161479ACF45F}"/>
              </a:ext>
            </a:extLst>
          </p:cNvPr>
          <p:cNvSpPr txBox="1"/>
          <p:nvPr/>
        </p:nvSpPr>
        <p:spPr>
          <a:xfrm>
            <a:off x="840059" y="741673"/>
            <a:ext cx="7463881" cy="1815882"/>
          </a:xfrm>
          <a:prstGeom prst="rect">
            <a:avLst/>
          </a:prstGeom>
          <a:noFill/>
        </p:spPr>
        <p:txBody>
          <a:bodyPr wrap="square">
            <a:spAutoFit/>
          </a:bodyPr>
          <a:lstStyle/>
          <a:p>
            <a:r>
              <a:rPr lang="en-US" b="1" dirty="0"/>
              <a:t>BE IT FURTHER RESOLVED</a:t>
            </a:r>
            <a:r>
              <a:rPr lang="en-US" dirty="0"/>
              <a:t>, that the National Board affirms its commitment to supporting this committee’s work by ensuring access to staff assistance, communication tools, and other resources necessary for a thorough and inclusive evaluation;</a:t>
            </a:r>
          </a:p>
          <a:p>
            <a:endParaRPr lang="en-US" dirty="0"/>
          </a:p>
          <a:p>
            <a:r>
              <a:rPr lang="en-US" b="1" dirty="0"/>
              <a:t>BE IT FINALLY RESOLVED</a:t>
            </a:r>
            <a:r>
              <a:rPr lang="en-US" dirty="0"/>
              <a:t>, that upon receiving the committee’s recommendations, the National Board will determine whether to establish a national‑level membership category, modify existing structures, or pursue alternative approaches that best support the mission and long‑term strength of Back Country Horsemen of America.</a:t>
            </a:r>
          </a:p>
        </p:txBody>
      </p:sp>
      <p:sp>
        <p:nvSpPr>
          <p:cNvPr id="5" name="TextBox 4">
            <a:extLst>
              <a:ext uri="{FF2B5EF4-FFF2-40B4-BE49-F238E27FC236}">
                <a16:creationId xmlns:a16="http://schemas.microsoft.com/office/drawing/2014/main" id="{070C7AA1-ED09-4852-B014-4D9D2E4023F1}"/>
              </a:ext>
            </a:extLst>
          </p:cNvPr>
          <p:cNvSpPr txBox="1"/>
          <p:nvPr/>
        </p:nvSpPr>
        <p:spPr>
          <a:xfrm>
            <a:off x="1724722" y="118946"/>
            <a:ext cx="5360019"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a:ln>
                  <a:noFill/>
                </a:ln>
                <a:solidFill>
                  <a:srgbClr val="000000"/>
                </a:solidFill>
                <a:effectLst/>
                <a:uLnTx/>
                <a:uFillTx/>
                <a:latin typeface="Arial"/>
                <a:cs typeface="Arial"/>
                <a:sym typeface="Arial"/>
              </a:rPr>
              <a:t>RESOLUTION FROM WYOMING Continued</a:t>
            </a:r>
            <a:endParaRPr kumimoji="0" lang="en-US" sz="1400" b="1"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84018200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1DF91F20-B96F-4F77-AC3E-2CDD3BAA10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4002"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C3D487F7-9050-4871-B351-34A72ADB29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63" y="0"/>
            <a:ext cx="6083472" cy="5143499"/>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F43C27DD-EF6A-4C48-9669-C2970E71A8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643711" y="-301172"/>
            <a:ext cx="5143503" cy="5745847"/>
          </a:xfrm>
          <a:prstGeom prst="rect">
            <a:avLst/>
          </a:prstGeom>
          <a:gradFill>
            <a:gsLst>
              <a:gs pos="0">
                <a:schemeClr val="accent1">
                  <a:alpha val="23000"/>
                </a:schemeClr>
              </a:gs>
              <a:gs pos="71000">
                <a:schemeClr val="accent1">
                  <a:lumMod val="50000"/>
                  <a:alpha val="0"/>
                </a:schemeClr>
              </a:gs>
              <a:gs pos="100000">
                <a:srgbClr val="000000">
                  <a:alpha val="0"/>
                </a:srgb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C84384FE-1C88-4CAA-8FB8-2313A3AE73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5639" y="0"/>
            <a:ext cx="6088748" cy="5143499"/>
          </a:xfrm>
          <a:prstGeom prst="rect">
            <a:avLst/>
          </a:prstGeom>
          <a:gradFill>
            <a:gsLst>
              <a:gs pos="14000">
                <a:schemeClr val="accent1">
                  <a:alpha val="0"/>
                </a:schemeClr>
              </a:gs>
              <a:gs pos="100000">
                <a:srgbClr val="000000">
                  <a:alpha val="82000"/>
                </a:srgb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87B6A113-58CD-406C-BCE4-6E1F1F2BE6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449520">
            <a:off x="1927275" y="737480"/>
            <a:ext cx="3754316" cy="3754316"/>
          </a:xfrm>
          <a:prstGeom prst="ellipse">
            <a:avLst/>
          </a:prstGeom>
          <a:gradFill>
            <a:gsLst>
              <a:gs pos="17000">
                <a:schemeClr val="accent1">
                  <a:lumMod val="75000"/>
                  <a:alpha val="0"/>
                </a:schemeClr>
              </a:gs>
              <a:gs pos="82000">
                <a:srgbClr val="000000">
                  <a:alpha val="24000"/>
                </a:srgbClr>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77759DBB-5D5C-A17F-158B-B1BBBB8D214A}"/>
              </a:ext>
            </a:extLst>
          </p:cNvPr>
          <p:cNvSpPr txBox="1"/>
          <p:nvPr/>
        </p:nvSpPr>
        <p:spPr>
          <a:xfrm>
            <a:off x="758961" y="642938"/>
            <a:ext cx="4664686" cy="2370085"/>
          </a:xfrm>
          <a:prstGeom prst="rect">
            <a:avLst/>
          </a:prstGeom>
        </p:spPr>
        <p:txBody>
          <a:bodyPr vert="horz" lIns="91440" tIns="45720" rIns="91440" bIns="45720" rtlCol="0" anchor="b">
            <a:normAutofit/>
          </a:bodyPr>
          <a:lstStyle/>
          <a:p>
            <a:pPr marL="0" marR="0" lvl="0" indent="0" fontAlgn="auto">
              <a:lnSpc>
                <a:spcPct val="90000"/>
              </a:lnSpc>
              <a:spcBef>
                <a:spcPct val="0"/>
              </a:spcBef>
              <a:spcAft>
                <a:spcPts val="600"/>
              </a:spcAft>
              <a:buClr>
                <a:srgbClr val="000000"/>
              </a:buClr>
              <a:buSzTx/>
              <a:tabLst/>
              <a:defRPr/>
            </a:pPr>
            <a:r>
              <a:rPr kumimoji="0" lang="en-US" sz="3600" b="1" i="0" u="none" strike="noStrike" kern="1200" cap="none" spc="0" normalizeH="0" baseline="0" noProof="0">
                <a:ln>
                  <a:noFill/>
                </a:ln>
                <a:solidFill>
                  <a:srgbClr val="FFFFFF"/>
                </a:solidFill>
                <a:effectLst/>
                <a:uLnTx/>
                <a:uFillTx/>
                <a:latin typeface="+mj-lt"/>
                <a:ea typeface="+mj-ea"/>
                <a:cs typeface="+mj-cs"/>
                <a:sym typeface="Arial"/>
              </a:rPr>
              <a:t>GOVERNANCE POLICY COMPLIANCE REVIEW</a:t>
            </a:r>
          </a:p>
        </p:txBody>
      </p:sp>
      <p:sp>
        <p:nvSpPr>
          <p:cNvPr id="39" name="Rectangle 38">
            <a:extLst>
              <a:ext uri="{FF2B5EF4-FFF2-40B4-BE49-F238E27FC236}">
                <a16:creationId xmlns:a16="http://schemas.microsoft.com/office/drawing/2014/main" id="{05A1AA86-B7E6-4C02-AA34-F1A25CD4CC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5638" y="3265633"/>
            <a:ext cx="6088747" cy="1877863"/>
          </a:xfrm>
          <a:prstGeom prst="rect">
            <a:avLst/>
          </a:prstGeom>
          <a:gradFill>
            <a:gsLst>
              <a:gs pos="0">
                <a:schemeClr val="accent1">
                  <a:lumMod val="75000"/>
                  <a:alpha val="33000"/>
                </a:schemeClr>
              </a:gs>
              <a:gs pos="83000">
                <a:srgbClr val="000000">
                  <a:alpha val="21000"/>
                </a:srgb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Graphic 5" descr="Scales of Justice">
            <a:extLst>
              <a:ext uri="{FF2B5EF4-FFF2-40B4-BE49-F238E27FC236}">
                <a16:creationId xmlns:a16="http://schemas.microsoft.com/office/drawing/2014/main" id="{72181D26-4BC6-DFAE-3468-A40F71D7DE99}"/>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6420735" y="1381567"/>
            <a:ext cx="2380365" cy="2380365"/>
          </a:xfrm>
          <a:prstGeom prst="rect">
            <a:avLst/>
          </a:prstGeom>
        </p:spPr>
      </p:pic>
    </p:spTree>
    <p:extLst>
      <p:ext uri="{BB962C8B-B14F-4D97-AF65-F5344CB8AC3E}">
        <p14:creationId xmlns:p14="http://schemas.microsoft.com/office/powerpoint/2010/main" val="505439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iterate>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7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7759DBB-5D5C-A17F-158B-B1BBBB8D214A}"/>
              </a:ext>
            </a:extLst>
          </p:cNvPr>
          <p:cNvSpPr txBox="1"/>
          <p:nvPr/>
        </p:nvSpPr>
        <p:spPr>
          <a:xfrm>
            <a:off x="432707" y="751115"/>
            <a:ext cx="8278586"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7200" b="1" i="0" u="none" strike="noStrike" kern="0" cap="none" spc="0" normalizeH="0" baseline="0" noProof="0">
                <a:ln>
                  <a:noFill/>
                </a:ln>
                <a:solidFill>
                  <a:prstClr val="white"/>
                </a:solidFill>
                <a:effectLst/>
                <a:uLnTx/>
                <a:uFillTx/>
                <a:latin typeface="Arial"/>
                <a:cs typeface="Arial"/>
                <a:sym typeface="Arial"/>
              </a:rPr>
              <a:t>NEW BUSINESS</a:t>
            </a:r>
          </a:p>
        </p:txBody>
      </p:sp>
      <p:pic>
        <p:nvPicPr>
          <p:cNvPr id="4" name="Picture 3" descr="A logo with horses and donkeys&#10;&#10;Description automatically generated">
            <a:extLst>
              <a:ext uri="{FF2B5EF4-FFF2-40B4-BE49-F238E27FC236}">
                <a16:creationId xmlns:a16="http://schemas.microsoft.com/office/drawing/2014/main" id="{4383D41B-D457-B076-C0E5-1B35E4FFCC11}"/>
              </a:ext>
            </a:extLst>
          </p:cNvPr>
          <p:cNvPicPr>
            <a:picLocks noChangeAspect="1"/>
          </p:cNvPicPr>
          <p:nvPr/>
        </p:nvPicPr>
        <p:blipFill>
          <a:blip r:embed="rId2"/>
          <a:stretch>
            <a:fillRect/>
          </a:stretch>
        </p:blipFill>
        <p:spPr>
          <a:xfrm>
            <a:off x="1963510" y="2137125"/>
            <a:ext cx="5216979" cy="2723051"/>
          </a:xfrm>
          <a:prstGeom prst="rect">
            <a:avLst/>
          </a:prstGeom>
        </p:spPr>
      </p:pic>
    </p:spTree>
    <p:extLst>
      <p:ext uri="{BB962C8B-B14F-4D97-AF65-F5344CB8AC3E}">
        <p14:creationId xmlns:p14="http://schemas.microsoft.com/office/powerpoint/2010/main" val="255864057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a:extLst>
            <a:ext uri="{FF2B5EF4-FFF2-40B4-BE49-F238E27FC236}">
              <a16:creationId xmlns:a16="http://schemas.microsoft.com/office/drawing/2014/main" id="{DF8B76CA-ACEA-8D09-9C9E-EC01D80199BC}"/>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42BF5DBF-1AF8-7D11-D3DE-E2FBDBDC98EB}"/>
              </a:ext>
            </a:extLst>
          </p:cNvPr>
          <p:cNvSpPr txBox="1"/>
          <p:nvPr/>
        </p:nvSpPr>
        <p:spPr>
          <a:xfrm>
            <a:off x="432707" y="138362"/>
            <a:ext cx="8278586" cy="23083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7200" b="1" i="0" u="none" strike="noStrike" kern="0" cap="none" spc="0" normalizeH="0" baseline="0" noProof="0" dirty="0">
                <a:ln>
                  <a:noFill/>
                </a:ln>
                <a:solidFill>
                  <a:prstClr val="white"/>
                </a:solidFill>
                <a:effectLst/>
                <a:uLnTx/>
                <a:uFillTx/>
                <a:latin typeface="Arial"/>
                <a:cs typeface="Arial"/>
                <a:sym typeface="Arial"/>
              </a:rPr>
              <a:t>FIND A</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7200" b="1" i="0" u="none" strike="noStrike" kern="0" cap="none" spc="0" normalizeH="0" baseline="0" noProof="0" dirty="0">
                <a:ln>
                  <a:noFill/>
                </a:ln>
                <a:solidFill>
                  <a:prstClr val="white"/>
                </a:solidFill>
                <a:effectLst/>
                <a:uLnTx/>
                <a:uFillTx/>
                <a:latin typeface="Arial"/>
                <a:cs typeface="Arial"/>
                <a:sym typeface="Arial"/>
              </a:rPr>
              <a:t> COMMITTEE</a:t>
            </a:r>
          </a:p>
        </p:txBody>
      </p:sp>
      <p:pic>
        <p:nvPicPr>
          <p:cNvPr id="4" name="Picture 3" descr="A logo with horses and donkeys&#10;&#10;Description automatically generated">
            <a:extLst>
              <a:ext uri="{FF2B5EF4-FFF2-40B4-BE49-F238E27FC236}">
                <a16:creationId xmlns:a16="http://schemas.microsoft.com/office/drawing/2014/main" id="{6D1B22D5-E2E8-EBE5-7744-EB14E580D303}"/>
              </a:ext>
            </a:extLst>
          </p:cNvPr>
          <p:cNvPicPr>
            <a:picLocks noChangeAspect="1"/>
          </p:cNvPicPr>
          <p:nvPr/>
        </p:nvPicPr>
        <p:blipFill>
          <a:blip r:embed="rId2"/>
          <a:stretch>
            <a:fillRect/>
          </a:stretch>
        </p:blipFill>
        <p:spPr>
          <a:xfrm>
            <a:off x="2654477" y="3003400"/>
            <a:ext cx="3835046" cy="2001738"/>
          </a:xfrm>
          <a:prstGeom prst="rect">
            <a:avLst/>
          </a:prstGeom>
        </p:spPr>
      </p:pic>
    </p:spTree>
    <p:extLst>
      <p:ext uri="{BB962C8B-B14F-4D97-AF65-F5344CB8AC3E}">
        <p14:creationId xmlns:p14="http://schemas.microsoft.com/office/powerpoint/2010/main" val="30129986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790BE2-4E4F-4AAF-81A2-4A6F4885E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9" name="Rectangle 8">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9143999" cy="5143500"/>
          </a:xfrm>
          <a:prstGeom prst="rect">
            <a:avLst/>
          </a:prstGeom>
          <a:gradFill>
            <a:gsLst>
              <a:gs pos="0">
                <a:schemeClr val="accent1">
                  <a:lumMod val="50000"/>
                </a:schemeClr>
              </a:gs>
              <a:gs pos="100000">
                <a:srgbClr val="00000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11" name="Rectangle 10">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3"/>
            <a:ext cx="9144000" cy="4801936"/>
          </a:xfrm>
          <a:prstGeom prst="rect">
            <a:avLst/>
          </a:prstGeom>
          <a:gradFill>
            <a:gsLst>
              <a:gs pos="1000">
                <a:schemeClr val="accent1">
                  <a:lumMod val="75000"/>
                  <a:alpha val="59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13" name="Rectangle 12">
            <a:extLst>
              <a:ext uri="{FF2B5EF4-FFF2-40B4-BE49-F238E27FC236}">
                <a16:creationId xmlns:a16="http://schemas.microsoft.com/office/drawing/2014/main" id="{E12088DD-B1AD-40E0-8B86-1D87A2CCD9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97291" y="-1990443"/>
            <a:ext cx="5143501" cy="9124385"/>
          </a:xfrm>
          <a:prstGeom prst="rect">
            <a:avLst/>
          </a:prstGeom>
          <a:gradFill>
            <a:gsLst>
              <a:gs pos="13000">
                <a:schemeClr val="accent1">
                  <a:lumMod val="50000"/>
                  <a:alpha val="0"/>
                </a:schemeClr>
              </a:gs>
              <a:gs pos="99000">
                <a:srgbClr val="000000">
                  <a:alpha val="28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15" name="Rectangle 14">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71073" y="0"/>
            <a:ext cx="4572001" cy="5143500"/>
          </a:xfrm>
          <a:prstGeom prst="rect">
            <a:avLst/>
          </a:prstGeom>
          <a:gradFill>
            <a:gsLst>
              <a:gs pos="13000">
                <a:schemeClr val="accent1">
                  <a:lumMod val="50000"/>
                  <a:alpha val="0"/>
                </a:schemeClr>
              </a:gs>
              <a:gs pos="99000">
                <a:schemeClr val="accent1">
                  <a:lumMod val="75000"/>
                  <a:alpha val="50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17" name="Rectangle 16">
            <a:extLst>
              <a:ext uri="{FF2B5EF4-FFF2-40B4-BE49-F238E27FC236}">
                <a16:creationId xmlns:a16="http://schemas.microsoft.com/office/drawing/2014/main" id="{0C395952-4E26-45A2-8756-2ADFD6E53C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3"/>
            <a:ext cx="9137153" cy="5153942"/>
          </a:xfrm>
          <a:prstGeom prst="rect">
            <a:avLst/>
          </a:prstGeom>
          <a:gradFill>
            <a:gsLst>
              <a:gs pos="13000">
                <a:srgbClr val="000000">
                  <a:alpha val="35000"/>
                </a:srgbClr>
              </a:gs>
              <a:gs pos="99000">
                <a:schemeClr val="accent1">
                  <a:lumMod val="75000"/>
                  <a:alpha val="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19" name="Freeform: Shape 18">
            <a:extLst>
              <a:ext uri="{FF2B5EF4-FFF2-40B4-BE49-F238E27FC236}">
                <a16:creationId xmlns:a16="http://schemas.microsoft.com/office/drawing/2014/main" id="{4734BADF-9461-4621-B112-2D7BABEA7D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0785" y="3037"/>
            <a:ext cx="7662432" cy="3546780"/>
          </a:xfrm>
          <a:custGeom>
            <a:avLst/>
            <a:gdLst>
              <a:gd name="connsiteX0" fmla="*/ 0 w 10216576"/>
              <a:gd name="connsiteY0" fmla="*/ 0 h 4729040"/>
              <a:gd name="connsiteX1" fmla="*/ 10216576 w 10216576"/>
              <a:gd name="connsiteY1" fmla="*/ 0 h 4729040"/>
              <a:gd name="connsiteX2" fmla="*/ 10210268 w 10216576"/>
              <a:gd name="connsiteY2" fmla="*/ 124944 h 4729040"/>
              <a:gd name="connsiteX3" fmla="*/ 5108288 w 10216576"/>
              <a:gd name="connsiteY3" fmla="*/ 4729040 h 4729040"/>
              <a:gd name="connsiteX4" fmla="*/ 6309 w 10216576"/>
              <a:gd name="connsiteY4" fmla="*/ 124944 h 472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16576" h="4729040">
                <a:moveTo>
                  <a:pt x="0" y="0"/>
                </a:moveTo>
                <a:lnTo>
                  <a:pt x="10216576" y="0"/>
                </a:lnTo>
                <a:lnTo>
                  <a:pt x="10210268" y="124944"/>
                </a:lnTo>
                <a:cubicBezTo>
                  <a:pt x="9947637" y="2710997"/>
                  <a:pt x="7763635" y="4729040"/>
                  <a:pt x="5108288" y="4729040"/>
                </a:cubicBezTo>
                <a:cubicBezTo>
                  <a:pt x="2452942" y="4729040"/>
                  <a:pt x="268937" y="2710997"/>
                  <a:pt x="6309" y="124944"/>
                </a:cubicBezTo>
                <a:close/>
              </a:path>
            </a:pathLst>
          </a:custGeom>
          <a:gradFill>
            <a:gsLst>
              <a:gs pos="7000">
                <a:schemeClr val="accent1">
                  <a:lumMod val="50000"/>
                  <a:alpha val="4000"/>
                </a:schemeClr>
              </a:gs>
              <a:gs pos="99000">
                <a:schemeClr val="accent1">
                  <a:alpha val="2400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buClrTx/>
            </a:pPr>
            <a:endParaRPr lang="en-US" sz="1350" kern="1200">
              <a:solidFill>
                <a:prstClr val="white"/>
              </a:solidFill>
              <a:latin typeface="Calibri" panose="020F0502020204030204"/>
            </a:endParaRPr>
          </a:p>
        </p:txBody>
      </p:sp>
      <p:sp>
        <p:nvSpPr>
          <p:cNvPr id="2" name="TextBox 1">
            <a:extLst>
              <a:ext uri="{FF2B5EF4-FFF2-40B4-BE49-F238E27FC236}">
                <a16:creationId xmlns:a16="http://schemas.microsoft.com/office/drawing/2014/main" id="{1D95E936-080E-FFC0-17AB-303D9DB6D11F}"/>
              </a:ext>
            </a:extLst>
          </p:cNvPr>
          <p:cNvSpPr txBox="1"/>
          <p:nvPr/>
        </p:nvSpPr>
        <p:spPr>
          <a:xfrm>
            <a:off x="733936" y="772804"/>
            <a:ext cx="7676130" cy="2310932"/>
          </a:xfrm>
          <a:prstGeom prst="rect">
            <a:avLst/>
          </a:prstGeom>
        </p:spPr>
        <p:txBody>
          <a:bodyPr vert="horz" lIns="68580" tIns="34290" rIns="68580" bIns="34290" rtlCol="0" anchor="ctr">
            <a:normAutofit/>
          </a:bodyPr>
          <a:lstStyle/>
          <a:p>
            <a:pPr algn="ctr" defTabSz="685800">
              <a:lnSpc>
                <a:spcPct val="90000"/>
              </a:lnSpc>
              <a:spcBef>
                <a:spcPct val="0"/>
              </a:spcBef>
              <a:spcAft>
                <a:spcPts val="450"/>
              </a:spcAft>
              <a:buClrTx/>
            </a:pPr>
            <a:r>
              <a:rPr lang="en-US" sz="6000" b="1" kern="1200">
                <a:solidFill>
                  <a:srgbClr val="FFFFFF"/>
                </a:solidFill>
                <a:latin typeface="Arial Rounded MT Bold" panose="020F0704030504030204" pitchFamily="34" charset="0"/>
                <a:ea typeface="+mn-ea"/>
                <a:cs typeface="+mn-cs"/>
              </a:rPr>
              <a:t>STATE OF BCHA</a:t>
            </a:r>
          </a:p>
        </p:txBody>
      </p:sp>
      <p:sp>
        <p:nvSpPr>
          <p:cNvPr id="4" name="TextBox 3">
            <a:extLst>
              <a:ext uri="{FF2B5EF4-FFF2-40B4-BE49-F238E27FC236}">
                <a16:creationId xmlns:a16="http://schemas.microsoft.com/office/drawing/2014/main" id="{710852B3-EFFB-0934-8E16-1F46626DC560}"/>
              </a:ext>
            </a:extLst>
          </p:cNvPr>
          <p:cNvSpPr txBox="1"/>
          <p:nvPr/>
        </p:nvSpPr>
        <p:spPr>
          <a:xfrm>
            <a:off x="2687782" y="2700521"/>
            <a:ext cx="3927764" cy="369332"/>
          </a:xfrm>
          <a:prstGeom prst="rect">
            <a:avLst/>
          </a:prstGeom>
          <a:noFill/>
        </p:spPr>
        <p:txBody>
          <a:bodyPr wrap="square" rtlCol="0">
            <a:spAutoFit/>
          </a:bodyPr>
          <a:lstStyle/>
          <a:p>
            <a:r>
              <a:rPr lang="en-US" sz="1800" dirty="0">
                <a:solidFill>
                  <a:schemeClr val="bg1"/>
                </a:solidFill>
              </a:rPr>
              <a:t>CRAIG FERDIG, BCHA CHAIRMAN</a:t>
            </a:r>
          </a:p>
        </p:txBody>
      </p:sp>
    </p:spTree>
    <p:extLst>
      <p:ext uri="{BB962C8B-B14F-4D97-AF65-F5344CB8AC3E}">
        <p14:creationId xmlns:p14="http://schemas.microsoft.com/office/powerpoint/2010/main" val="7552451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logo with horses and a person&#10;&#10;Description automatically generated">
            <a:extLst>
              <a:ext uri="{FF2B5EF4-FFF2-40B4-BE49-F238E27FC236}">
                <a16:creationId xmlns:a16="http://schemas.microsoft.com/office/drawing/2014/main" id="{274F5EA3-FC28-34F0-2F8A-BF00B3085C09}"/>
              </a:ext>
            </a:extLst>
          </p:cNvPr>
          <p:cNvPicPr>
            <a:picLocks noChangeAspect="1"/>
          </p:cNvPicPr>
          <p:nvPr/>
        </p:nvPicPr>
        <p:blipFill>
          <a:blip r:embed="rId2"/>
          <a:stretch>
            <a:fillRect/>
          </a:stretch>
        </p:blipFill>
        <p:spPr>
          <a:xfrm>
            <a:off x="714749" y="660982"/>
            <a:ext cx="7714501" cy="3821535"/>
          </a:xfrm>
          <a:prstGeom prst="rect">
            <a:avLst/>
          </a:prstGeom>
        </p:spPr>
      </p:pic>
    </p:spTree>
    <p:extLst>
      <p:ext uri="{BB962C8B-B14F-4D97-AF65-F5344CB8AC3E}">
        <p14:creationId xmlns:p14="http://schemas.microsoft.com/office/powerpoint/2010/main" val="37094242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50000">
              <a:schemeClr val="tx2">
                <a:lumMod val="40000"/>
                <a:lumOff val="60000"/>
              </a:schemeClr>
            </a:gs>
            <a:gs pos="78000">
              <a:schemeClr val="accent1">
                <a:lumMod val="40000"/>
                <a:lumOff val="60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9DD00FC-FD63-6035-B2B2-22D54714B8CF}"/>
              </a:ext>
            </a:extLst>
          </p:cNvPr>
          <p:cNvSpPr txBox="1"/>
          <p:nvPr/>
        </p:nvSpPr>
        <p:spPr>
          <a:xfrm>
            <a:off x="118966" y="797360"/>
            <a:ext cx="8789436" cy="2308324"/>
          </a:xfrm>
          <a:prstGeom prst="rect">
            <a:avLst/>
          </a:prstGeom>
          <a:noFill/>
        </p:spPr>
        <p:txBody>
          <a:bodyPr wrap="square" rtlCol="0">
            <a:spAutoFit/>
          </a:bodyPr>
          <a:lstStyle/>
          <a:p>
            <a:pPr algn="ctr" defTabSz="685800">
              <a:buClrTx/>
            </a:pPr>
            <a:r>
              <a:rPr lang="en-US" sz="7200" b="1" kern="1200">
                <a:solidFill>
                  <a:srgbClr val="002060"/>
                </a:solidFill>
                <a:latin typeface="Calibri" panose="020F0502020204030204"/>
                <a:ea typeface="+mn-ea"/>
                <a:cs typeface="+mn-cs"/>
              </a:rPr>
              <a:t>CHAPTER SUPPORT GRANTS COMMITTEE</a:t>
            </a:r>
          </a:p>
        </p:txBody>
      </p:sp>
      <p:pic>
        <p:nvPicPr>
          <p:cNvPr id="4" name="Picture 3" descr="A picture containing text, clipart&#10;&#10;Description automatically generated">
            <a:extLst>
              <a:ext uri="{FF2B5EF4-FFF2-40B4-BE49-F238E27FC236}">
                <a16:creationId xmlns:a16="http://schemas.microsoft.com/office/drawing/2014/main" id="{AC162E06-21E4-0E1E-F58F-60979D07BE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262" y="3875023"/>
            <a:ext cx="2094483" cy="1037545"/>
          </a:xfrm>
          <a:prstGeom prst="rect">
            <a:avLst/>
          </a:prstGeom>
        </p:spPr>
      </p:pic>
    </p:spTree>
    <p:extLst>
      <p:ext uri="{BB962C8B-B14F-4D97-AF65-F5344CB8AC3E}">
        <p14:creationId xmlns:p14="http://schemas.microsoft.com/office/powerpoint/2010/main" val="2945238628"/>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Wisp">
  <a:themeElements>
    <a:clrScheme name="Blue">
      <a:dk1>
        <a:srgbClr val="000000"/>
      </a:dk1>
      <a:lt1>
        <a:srgbClr val="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ropic">
  <a:themeElements>
    <a:clrScheme name="Tropic">
      <a:dk1>
        <a:srgbClr val="A1E8D9"/>
      </a:dk1>
      <a:lt1>
        <a:srgbClr val="FFFFFF"/>
      </a:lt1>
      <a:dk2>
        <a:srgbClr val="695D46"/>
      </a:dk2>
      <a:lt2>
        <a:srgbClr val="B3A77D"/>
      </a:lt2>
      <a:accent1>
        <a:srgbClr val="EF6C00"/>
      </a:accent1>
      <a:accent2>
        <a:srgbClr val="009668"/>
      </a:accent2>
      <a:accent3>
        <a:srgbClr val="4DB6AC"/>
      </a:accent3>
      <a:accent4>
        <a:srgbClr val="FF9800"/>
      </a:accent4>
      <a:accent5>
        <a:srgbClr val="CE93D8"/>
      </a:accent5>
      <a:accent6>
        <a:srgbClr val="EEFF41"/>
      </a:accent6>
      <a:hlink>
        <a:srgbClr val="CE93D8"/>
      </a:hlink>
      <a:folHlink>
        <a:srgbClr val="CE93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ModOverlayVTI">
  <a:themeElements>
    <a:clrScheme name="Custom 50">
      <a:dk1>
        <a:sysClr val="windowText" lastClr="000000"/>
      </a:dk1>
      <a:lt1>
        <a:srgbClr val="F4F2EC"/>
      </a:lt1>
      <a:dk2>
        <a:srgbClr val="09283F"/>
      </a:dk2>
      <a:lt2>
        <a:srgbClr val="FFFFFF"/>
      </a:lt2>
      <a:accent1>
        <a:srgbClr val="3C9A8F"/>
      </a:accent1>
      <a:accent2>
        <a:srgbClr val="18818C"/>
      </a:accent2>
      <a:accent3>
        <a:srgbClr val="800A2F"/>
      </a:accent3>
      <a:accent4>
        <a:srgbClr val="F6635C"/>
      </a:accent4>
      <a:accent5>
        <a:srgbClr val="F48E7C"/>
      </a:accent5>
      <a:accent6>
        <a:srgbClr val="DA9D16"/>
      </a:accent6>
      <a:hlink>
        <a:srgbClr val="ED621D"/>
      </a:hlink>
      <a:folHlink>
        <a:srgbClr val="A18A6D"/>
      </a:folHlink>
    </a:clrScheme>
    <a:fontScheme name="Elephant Arial Nova Light">
      <a:majorFont>
        <a:latin typeface="Elephant"/>
        <a:ea typeface=""/>
        <a:cs typeface=""/>
      </a:majorFont>
      <a:minorFont>
        <a:latin typeface="Arial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dOverlayVTI" id="{85202D65-63D3-4793-A090-FA8DF18DC0BE}" vid="{91924FCD-E846-48AE-B233-F25A78D18B8D}"/>
    </a:ext>
  </a:extLst>
</a:theme>
</file>

<file path=ppt/theme/theme6.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479</TotalTime>
  <Words>3378</Words>
  <Application>Microsoft Office PowerPoint</Application>
  <PresentationFormat>On-screen Show (16:9)</PresentationFormat>
  <Paragraphs>334</Paragraphs>
  <Slides>66</Slides>
  <Notes>12</Notes>
  <HiddenSlides>0</HiddenSlides>
  <MMClips>0</MMClips>
  <ScaleCrop>false</ScaleCrop>
  <HeadingPairs>
    <vt:vector size="6" baseType="variant">
      <vt:variant>
        <vt:lpstr>Fonts Used</vt:lpstr>
      </vt:variant>
      <vt:variant>
        <vt:i4>16</vt:i4>
      </vt:variant>
      <vt:variant>
        <vt:lpstr>Theme</vt:lpstr>
      </vt:variant>
      <vt:variant>
        <vt:i4>5</vt:i4>
      </vt:variant>
      <vt:variant>
        <vt:lpstr>Slide Titles</vt:lpstr>
      </vt:variant>
      <vt:variant>
        <vt:i4>66</vt:i4>
      </vt:variant>
    </vt:vector>
  </HeadingPairs>
  <TitlesOfParts>
    <vt:vector size="87" baseType="lpstr">
      <vt:lpstr>Aptos</vt:lpstr>
      <vt:lpstr>Arial</vt:lpstr>
      <vt:lpstr>Arial Black</vt:lpstr>
      <vt:lpstr>Arial Nova Light</vt:lpstr>
      <vt:lpstr>Arial Rounded MT Bold</vt:lpstr>
      <vt:lpstr>Calibri</vt:lpstr>
      <vt:lpstr>Calibri Light</vt:lpstr>
      <vt:lpstr>Century</vt:lpstr>
      <vt:lpstr>Century Gothic</vt:lpstr>
      <vt:lpstr>Elephant</vt:lpstr>
      <vt:lpstr>Georgia</vt:lpstr>
      <vt:lpstr>Noto Sans Symbols</vt:lpstr>
      <vt:lpstr>Open Sans</vt:lpstr>
      <vt:lpstr>PT Sans Narrow</vt:lpstr>
      <vt:lpstr>Symbol</vt:lpstr>
      <vt:lpstr>Times New Roman</vt:lpstr>
      <vt:lpstr>Simple Light</vt:lpstr>
      <vt:lpstr>Office Theme</vt:lpstr>
      <vt:lpstr>Wisp</vt:lpstr>
      <vt:lpstr>Tropic</vt:lpstr>
      <vt:lpstr>ModOverlayVTI</vt:lpstr>
      <vt:lpstr>WELCOME 2026 National Board Meeting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Education Committee Report</vt:lpstr>
      <vt:lpstr>Education Committee Responsibilities</vt:lpstr>
      <vt:lpstr>What we did in the last 12 months</vt:lpstr>
      <vt:lpstr>How can horses and mules be Light on the Land?</vt:lpstr>
      <vt:lpstr>Light on the Land Video Series</vt:lpstr>
      <vt:lpstr>Questions?</vt:lpstr>
      <vt:lpstr>PowerPoint Presentation</vt:lpstr>
      <vt:lpstr>BCHA  Fundraising Committee Report 2025-2026</vt:lpstr>
      <vt:lpstr>Goals for 2025-’26</vt:lpstr>
      <vt:lpstr>Accomplishments</vt:lpstr>
      <vt:lpstr>Goals for 2026-’27</vt:lpstr>
      <vt:lpstr>WE NEED YOU</vt:lpstr>
      <vt:lpstr>2026 National Marketing and Media Report  </vt:lpstr>
      <vt:lpstr>PowerPoint Presentation</vt:lpstr>
      <vt:lpstr>Partnership Committee</vt:lpstr>
      <vt:lpstr>PowerPoint Presentation</vt:lpstr>
      <vt:lpstr>“Submit a report to NBD summarizing the annual activities of the Committee, including outline of proposed future activities and projects.”</vt:lpstr>
      <vt:lpstr>Federal Agency Partnerships and Agreements</vt:lpstr>
      <vt:lpstr>PowerPoint Presentation</vt:lpstr>
      <vt:lpstr> Review of Director of Public Lands &amp; Recreation -  Partnership Resource Investment: Organizations/Associations/Groups Substantial Engagement 2025-2026 via Director of Public Lands &amp; Rec.</vt:lpstr>
      <vt:lpstr>Summary and Recommendations</vt:lpstr>
      <vt:lpstr>2026-2027 Goals &amp; Recommendations</vt:lpstr>
      <vt:lpstr>Proposed Budget Recommendation</vt:lpstr>
      <vt:lpstr>PowerPoint Presentation</vt:lpstr>
      <vt:lpstr> BCHA PUBLIC LANDS COMMITTEE</vt:lpstr>
      <vt:lpstr>PowerPoint Presentation</vt:lpstr>
      <vt:lpstr>PowerPoint Presentation</vt:lpstr>
      <vt:lpstr>      SAWYER </vt:lpstr>
      <vt:lpstr>PowerPoint Presentation</vt:lpstr>
      <vt:lpstr>PowerPoint Presentation</vt:lpstr>
      <vt:lpstr>PowerPoint Presentation</vt:lpstr>
      <vt:lpstr> YOUTH COMMITTEE </vt:lpstr>
      <vt:lpstr>       How to join    Come say hello! I will be here the rest of Monday, as well as doing a presentation on social media and what all comes with a Gmail account at 11:45 am on Tuesday. Feel free to contact me if you would like to be on the youth committee, have ideas, or need help with anything. My email is lstudebaker03@gmail.com and is listed on the BCHA website under the contact us page.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BCHA Education Committee NBM Report</dc:title>
  <dc:creator>Michelle Wade</dc:creator>
  <cp:lastModifiedBy>Michelle Wade-Albro</cp:lastModifiedBy>
  <cp:revision>4</cp:revision>
  <cp:lastPrinted>2025-04-07T15:34:15Z</cp:lastPrinted>
  <dcterms:modified xsi:type="dcterms:W3CDTF">2026-04-13T02:42:30Z</dcterms:modified>
</cp:coreProperties>
</file>