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1" r:id="rId5"/>
    <p:sldId id="258" r:id="rId6"/>
    <p:sldId id="260"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2" d="100"/>
          <a:sy n="82" d="100"/>
        </p:scale>
        <p:origin x="49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E4448-CE8C-4F2D-9F03-7FEEA97BAC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5A962F8-42B9-40C8-A50E-ABF60DEF01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1AB3A44-E30D-4277-9AD3-1B918348AA8E}"/>
              </a:ext>
            </a:extLst>
          </p:cNvPr>
          <p:cNvSpPr>
            <a:spLocks noGrp="1"/>
          </p:cNvSpPr>
          <p:nvPr>
            <p:ph type="dt" sz="half" idx="10"/>
          </p:nvPr>
        </p:nvSpPr>
        <p:spPr/>
        <p:txBody>
          <a:bodyPr/>
          <a:lstStyle/>
          <a:p>
            <a:fld id="{5254B5FC-4B39-4CF0-802A-494802F3EAE4}" type="datetimeFigureOut">
              <a:rPr lang="en-US" smtClean="0"/>
              <a:t>4/10/2022</a:t>
            </a:fld>
            <a:endParaRPr lang="en-US"/>
          </a:p>
        </p:txBody>
      </p:sp>
      <p:sp>
        <p:nvSpPr>
          <p:cNvPr id="5" name="Footer Placeholder 4">
            <a:extLst>
              <a:ext uri="{FF2B5EF4-FFF2-40B4-BE49-F238E27FC236}">
                <a16:creationId xmlns:a16="http://schemas.microsoft.com/office/drawing/2014/main" id="{CAE92BAF-C0D1-421D-B308-1656A989C2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293136-FF5F-4A53-A595-317737B5D7F1}"/>
              </a:ext>
            </a:extLst>
          </p:cNvPr>
          <p:cNvSpPr>
            <a:spLocks noGrp="1"/>
          </p:cNvSpPr>
          <p:nvPr>
            <p:ph type="sldNum" sz="quarter" idx="12"/>
          </p:nvPr>
        </p:nvSpPr>
        <p:spPr/>
        <p:txBody>
          <a:bodyPr/>
          <a:lstStyle/>
          <a:p>
            <a:fld id="{2E1E45CF-DF42-46C9-B186-AF4656E1CE58}" type="slidenum">
              <a:rPr lang="en-US" smtClean="0"/>
              <a:t>‹#›</a:t>
            </a:fld>
            <a:endParaRPr lang="en-US"/>
          </a:p>
        </p:txBody>
      </p:sp>
    </p:spTree>
    <p:extLst>
      <p:ext uri="{BB962C8B-B14F-4D97-AF65-F5344CB8AC3E}">
        <p14:creationId xmlns:p14="http://schemas.microsoft.com/office/powerpoint/2010/main" val="1993957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B315A-D527-4936-B695-5679D2BD8A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D1E162C-60BA-459C-A970-4EEBB13649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74C422-15D9-4D63-A796-12EAD5BB839F}"/>
              </a:ext>
            </a:extLst>
          </p:cNvPr>
          <p:cNvSpPr>
            <a:spLocks noGrp="1"/>
          </p:cNvSpPr>
          <p:nvPr>
            <p:ph type="dt" sz="half" idx="10"/>
          </p:nvPr>
        </p:nvSpPr>
        <p:spPr/>
        <p:txBody>
          <a:bodyPr/>
          <a:lstStyle/>
          <a:p>
            <a:fld id="{5254B5FC-4B39-4CF0-802A-494802F3EAE4}" type="datetimeFigureOut">
              <a:rPr lang="en-US" smtClean="0"/>
              <a:t>4/10/2022</a:t>
            </a:fld>
            <a:endParaRPr lang="en-US"/>
          </a:p>
        </p:txBody>
      </p:sp>
      <p:sp>
        <p:nvSpPr>
          <p:cNvPr id="5" name="Footer Placeholder 4">
            <a:extLst>
              <a:ext uri="{FF2B5EF4-FFF2-40B4-BE49-F238E27FC236}">
                <a16:creationId xmlns:a16="http://schemas.microsoft.com/office/drawing/2014/main" id="{41D1E34C-1304-4380-9ACF-832D2A83E8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1D0FD5-EA05-4DDE-955E-B9A33CFE6A58}"/>
              </a:ext>
            </a:extLst>
          </p:cNvPr>
          <p:cNvSpPr>
            <a:spLocks noGrp="1"/>
          </p:cNvSpPr>
          <p:nvPr>
            <p:ph type="sldNum" sz="quarter" idx="12"/>
          </p:nvPr>
        </p:nvSpPr>
        <p:spPr/>
        <p:txBody>
          <a:bodyPr/>
          <a:lstStyle/>
          <a:p>
            <a:fld id="{2E1E45CF-DF42-46C9-B186-AF4656E1CE58}" type="slidenum">
              <a:rPr lang="en-US" smtClean="0"/>
              <a:t>‹#›</a:t>
            </a:fld>
            <a:endParaRPr lang="en-US"/>
          </a:p>
        </p:txBody>
      </p:sp>
    </p:spTree>
    <p:extLst>
      <p:ext uri="{BB962C8B-B14F-4D97-AF65-F5344CB8AC3E}">
        <p14:creationId xmlns:p14="http://schemas.microsoft.com/office/powerpoint/2010/main" val="3422294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D9E8B0-2FDF-4E62-8D92-8D088B5546D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7B20D4-835E-42A9-AFF9-462D41C9157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FCB8AA-B5C1-46A6-B1FE-60E0E67AE928}"/>
              </a:ext>
            </a:extLst>
          </p:cNvPr>
          <p:cNvSpPr>
            <a:spLocks noGrp="1"/>
          </p:cNvSpPr>
          <p:nvPr>
            <p:ph type="dt" sz="half" idx="10"/>
          </p:nvPr>
        </p:nvSpPr>
        <p:spPr/>
        <p:txBody>
          <a:bodyPr/>
          <a:lstStyle/>
          <a:p>
            <a:fld id="{5254B5FC-4B39-4CF0-802A-494802F3EAE4}" type="datetimeFigureOut">
              <a:rPr lang="en-US" smtClean="0"/>
              <a:t>4/10/2022</a:t>
            </a:fld>
            <a:endParaRPr lang="en-US"/>
          </a:p>
        </p:txBody>
      </p:sp>
      <p:sp>
        <p:nvSpPr>
          <p:cNvPr id="5" name="Footer Placeholder 4">
            <a:extLst>
              <a:ext uri="{FF2B5EF4-FFF2-40B4-BE49-F238E27FC236}">
                <a16:creationId xmlns:a16="http://schemas.microsoft.com/office/drawing/2014/main" id="{852687C5-A042-4E7B-93F4-0CF10B72F8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CB834B-CF2D-45CC-898E-7F2FBCB2B66C}"/>
              </a:ext>
            </a:extLst>
          </p:cNvPr>
          <p:cNvSpPr>
            <a:spLocks noGrp="1"/>
          </p:cNvSpPr>
          <p:nvPr>
            <p:ph type="sldNum" sz="quarter" idx="12"/>
          </p:nvPr>
        </p:nvSpPr>
        <p:spPr/>
        <p:txBody>
          <a:bodyPr/>
          <a:lstStyle/>
          <a:p>
            <a:fld id="{2E1E45CF-DF42-46C9-B186-AF4656E1CE58}" type="slidenum">
              <a:rPr lang="en-US" smtClean="0"/>
              <a:t>‹#›</a:t>
            </a:fld>
            <a:endParaRPr lang="en-US"/>
          </a:p>
        </p:txBody>
      </p:sp>
    </p:spTree>
    <p:extLst>
      <p:ext uri="{BB962C8B-B14F-4D97-AF65-F5344CB8AC3E}">
        <p14:creationId xmlns:p14="http://schemas.microsoft.com/office/powerpoint/2010/main" val="3464090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5D246-5E89-4061-B01B-AC24C55573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775333-3388-48C6-9946-7A8FE82D8E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8BE408-6AD7-4AE9-A8BC-C71B93627505}"/>
              </a:ext>
            </a:extLst>
          </p:cNvPr>
          <p:cNvSpPr>
            <a:spLocks noGrp="1"/>
          </p:cNvSpPr>
          <p:nvPr>
            <p:ph type="dt" sz="half" idx="10"/>
          </p:nvPr>
        </p:nvSpPr>
        <p:spPr/>
        <p:txBody>
          <a:bodyPr/>
          <a:lstStyle/>
          <a:p>
            <a:fld id="{5254B5FC-4B39-4CF0-802A-494802F3EAE4}" type="datetimeFigureOut">
              <a:rPr lang="en-US" smtClean="0"/>
              <a:t>4/10/2022</a:t>
            </a:fld>
            <a:endParaRPr lang="en-US"/>
          </a:p>
        </p:txBody>
      </p:sp>
      <p:sp>
        <p:nvSpPr>
          <p:cNvPr id="5" name="Footer Placeholder 4">
            <a:extLst>
              <a:ext uri="{FF2B5EF4-FFF2-40B4-BE49-F238E27FC236}">
                <a16:creationId xmlns:a16="http://schemas.microsoft.com/office/drawing/2014/main" id="{AA79FFF4-9D55-4C6C-8A8A-49320FEB44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52E43C-B22D-466C-96ED-DB3F09005C6F}"/>
              </a:ext>
            </a:extLst>
          </p:cNvPr>
          <p:cNvSpPr>
            <a:spLocks noGrp="1"/>
          </p:cNvSpPr>
          <p:nvPr>
            <p:ph type="sldNum" sz="quarter" idx="12"/>
          </p:nvPr>
        </p:nvSpPr>
        <p:spPr/>
        <p:txBody>
          <a:bodyPr/>
          <a:lstStyle/>
          <a:p>
            <a:fld id="{2E1E45CF-DF42-46C9-B186-AF4656E1CE58}" type="slidenum">
              <a:rPr lang="en-US" smtClean="0"/>
              <a:t>‹#›</a:t>
            </a:fld>
            <a:endParaRPr lang="en-US"/>
          </a:p>
        </p:txBody>
      </p:sp>
    </p:spTree>
    <p:extLst>
      <p:ext uri="{BB962C8B-B14F-4D97-AF65-F5344CB8AC3E}">
        <p14:creationId xmlns:p14="http://schemas.microsoft.com/office/powerpoint/2010/main" val="3991014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8EA97-35B0-44DE-A4B9-F42E2B18D0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E5E7F7-2C91-47A6-839A-5E663CA66B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F490D92-7E45-49B7-9E6A-F6564B456650}"/>
              </a:ext>
            </a:extLst>
          </p:cNvPr>
          <p:cNvSpPr>
            <a:spLocks noGrp="1"/>
          </p:cNvSpPr>
          <p:nvPr>
            <p:ph type="dt" sz="half" idx="10"/>
          </p:nvPr>
        </p:nvSpPr>
        <p:spPr/>
        <p:txBody>
          <a:bodyPr/>
          <a:lstStyle/>
          <a:p>
            <a:fld id="{5254B5FC-4B39-4CF0-802A-494802F3EAE4}" type="datetimeFigureOut">
              <a:rPr lang="en-US" smtClean="0"/>
              <a:t>4/10/2022</a:t>
            </a:fld>
            <a:endParaRPr lang="en-US"/>
          </a:p>
        </p:txBody>
      </p:sp>
      <p:sp>
        <p:nvSpPr>
          <p:cNvPr id="5" name="Footer Placeholder 4">
            <a:extLst>
              <a:ext uri="{FF2B5EF4-FFF2-40B4-BE49-F238E27FC236}">
                <a16:creationId xmlns:a16="http://schemas.microsoft.com/office/drawing/2014/main" id="{40A1B399-85CB-4B57-8113-1AEBB6EC9A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FEC5AA-5EEB-43B9-804A-238C898549CF}"/>
              </a:ext>
            </a:extLst>
          </p:cNvPr>
          <p:cNvSpPr>
            <a:spLocks noGrp="1"/>
          </p:cNvSpPr>
          <p:nvPr>
            <p:ph type="sldNum" sz="quarter" idx="12"/>
          </p:nvPr>
        </p:nvSpPr>
        <p:spPr/>
        <p:txBody>
          <a:bodyPr/>
          <a:lstStyle/>
          <a:p>
            <a:fld id="{2E1E45CF-DF42-46C9-B186-AF4656E1CE58}" type="slidenum">
              <a:rPr lang="en-US" smtClean="0"/>
              <a:t>‹#›</a:t>
            </a:fld>
            <a:endParaRPr lang="en-US"/>
          </a:p>
        </p:txBody>
      </p:sp>
    </p:spTree>
    <p:extLst>
      <p:ext uri="{BB962C8B-B14F-4D97-AF65-F5344CB8AC3E}">
        <p14:creationId xmlns:p14="http://schemas.microsoft.com/office/powerpoint/2010/main" val="3703395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2CB7A-BFEB-4097-B2B1-6AFED01A64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A8720D-17F1-4B81-85D2-0113A7D05B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B550CC0-E58A-4038-98F9-E093B7BA1FF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D450CED-F2FB-4E4D-91DB-602BA69DD636}"/>
              </a:ext>
            </a:extLst>
          </p:cNvPr>
          <p:cNvSpPr>
            <a:spLocks noGrp="1"/>
          </p:cNvSpPr>
          <p:nvPr>
            <p:ph type="dt" sz="half" idx="10"/>
          </p:nvPr>
        </p:nvSpPr>
        <p:spPr/>
        <p:txBody>
          <a:bodyPr/>
          <a:lstStyle/>
          <a:p>
            <a:fld id="{5254B5FC-4B39-4CF0-802A-494802F3EAE4}" type="datetimeFigureOut">
              <a:rPr lang="en-US" smtClean="0"/>
              <a:t>4/10/2022</a:t>
            </a:fld>
            <a:endParaRPr lang="en-US"/>
          </a:p>
        </p:txBody>
      </p:sp>
      <p:sp>
        <p:nvSpPr>
          <p:cNvPr id="6" name="Footer Placeholder 5">
            <a:extLst>
              <a:ext uri="{FF2B5EF4-FFF2-40B4-BE49-F238E27FC236}">
                <a16:creationId xmlns:a16="http://schemas.microsoft.com/office/drawing/2014/main" id="{45BC8541-A111-4D79-B58F-B514B2B2FD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0D437E-46AA-4897-A21E-FA7662D238EA}"/>
              </a:ext>
            </a:extLst>
          </p:cNvPr>
          <p:cNvSpPr>
            <a:spLocks noGrp="1"/>
          </p:cNvSpPr>
          <p:nvPr>
            <p:ph type="sldNum" sz="quarter" idx="12"/>
          </p:nvPr>
        </p:nvSpPr>
        <p:spPr/>
        <p:txBody>
          <a:bodyPr/>
          <a:lstStyle/>
          <a:p>
            <a:fld id="{2E1E45CF-DF42-46C9-B186-AF4656E1CE58}" type="slidenum">
              <a:rPr lang="en-US" smtClean="0"/>
              <a:t>‹#›</a:t>
            </a:fld>
            <a:endParaRPr lang="en-US"/>
          </a:p>
        </p:txBody>
      </p:sp>
    </p:spTree>
    <p:extLst>
      <p:ext uri="{BB962C8B-B14F-4D97-AF65-F5344CB8AC3E}">
        <p14:creationId xmlns:p14="http://schemas.microsoft.com/office/powerpoint/2010/main" val="2062105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95C9F-312B-45D7-8040-4AE40379BE8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7B13530-664C-4F95-AA95-F944EF582F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7D355E-AA76-4D9F-99C0-61B8DE9993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0CF3E1-9D8A-4239-B40D-BA36390243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8A8D1E-46EE-4DC3-A633-1A44657318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B0560E-F6E5-4D19-9E95-F1FE0D483361}"/>
              </a:ext>
            </a:extLst>
          </p:cNvPr>
          <p:cNvSpPr>
            <a:spLocks noGrp="1"/>
          </p:cNvSpPr>
          <p:nvPr>
            <p:ph type="dt" sz="half" idx="10"/>
          </p:nvPr>
        </p:nvSpPr>
        <p:spPr/>
        <p:txBody>
          <a:bodyPr/>
          <a:lstStyle/>
          <a:p>
            <a:fld id="{5254B5FC-4B39-4CF0-802A-494802F3EAE4}" type="datetimeFigureOut">
              <a:rPr lang="en-US" smtClean="0"/>
              <a:t>4/10/2022</a:t>
            </a:fld>
            <a:endParaRPr lang="en-US"/>
          </a:p>
        </p:txBody>
      </p:sp>
      <p:sp>
        <p:nvSpPr>
          <p:cNvPr id="8" name="Footer Placeholder 7">
            <a:extLst>
              <a:ext uri="{FF2B5EF4-FFF2-40B4-BE49-F238E27FC236}">
                <a16:creationId xmlns:a16="http://schemas.microsoft.com/office/drawing/2014/main" id="{5F8E11EE-7206-4800-B92D-E7579AC5BE9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02EFAB-AA48-4FDF-AB0C-8B2461AC9A14}"/>
              </a:ext>
            </a:extLst>
          </p:cNvPr>
          <p:cNvSpPr>
            <a:spLocks noGrp="1"/>
          </p:cNvSpPr>
          <p:nvPr>
            <p:ph type="sldNum" sz="quarter" idx="12"/>
          </p:nvPr>
        </p:nvSpPr>
        <p:spPr/>
        <p:txBody>
          <a:bodyPr/>
          <a:lstStyle/>
          <a:p>
            <a:fld id="{2E1E45CF-DF42-46C9-B186-AF4656E1CE58}" type="slidenum">
              <a:rPr lang="en-US" smtClean="0"/>
              <a:t>‹#›</a:t>
            </a:fld>
            <a:endParaRPr lang="en-US"/>
          </a:p>
        </p:txBody>
      </p:sp>
    </p:spTree>
    <p:extLst>
      <p:ext uri="{BB962C8B-B14F-4D97-AF65-F5344CB8AC3E}">
        <p14:creationId xmlns:p14="http://schemas.microsoft.com/office/powerpoint/2010/main" val="685111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2BC8B-981E-4015-94A8-81246275BC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0BA1368-D644-45CF-B049-7A9E2AA5C83B}"/>
              </a:ext>
            </a:extLst>
          </p:cNvPr>
          <p:cNvSpPr>
            <a:spLocks noGrp="1"/>
          </p:cNvSpPr>
          <p:nvPr>
            <p:ph type="dt" sz="half" idx="10"/>
          </p:nvPr>
        </p:nvSpPr>
        <p:spPr/>
        <p:txBody>
          <a:bodyPr/>
          <a:lstStyle/>
          <a:p>
            <a:fld id="{5254B5FC-4B39-4CF0-802A-494802F3EAE4}" type="datetimeFigureOut">
              <a:rPr lang="en-US" smtClean="0"/>
              <a:t>4/10/2022</a:t>
            </a:fld>
            <a:endParaRPr lang="en-US"/>
          </a:p>
        </p:txBody>
      </p:sp>
      <p:sp>
        <p:nvSpPr>
          <p:cNvPr id="4" name="Footer Placeholder 3">
            <a:extLst>
              <a:ext uri="{FF2B5EF4-FFF2-40B4-BE49-F238E27FC236}">
                <a16:creationId xmlns:a16="http://schemas.microsoft.com/office/drawing/2014/main" id="{17AAC2B9-FAF8-4880-A049-A806D54C2F2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41CCFE9-5B11-4455-9E11-3D379D254FDF}"/>
              </a:ext>
            </a:extLst>
          </p:cNvPr>
          <p:cNvSpPr>
            <a:spLocks noGrp="1"/>
          </p:cNvSpPr>
          <p:nvPr>
            <p:ph type="sldNum" sz="quarter" idx="12"/>
          </p:nvPr>
        </p:nvSpPr>
        <p:spPr/>
        <p:txBody>
          <a:bodyPr/>
          <a:lstStyle/>
          <a:p>
            <a:fld id="{2E1E45CF-DF42-46C9-B186-AF4656E1CE58}" type="slidenum">
              <a:rPr lang="en-US" smtClean="0"/>
              <a:t>‹#›</a:t>
            </a:fld>
            <a:endParaRPr lang="en-US"/>
          </a:p>
        </p:txBody>
      </p:sp>
    </p:spTree>
    <p:extLst>
      <p:ext uri="{BB962C8B-B14F-4D97-AF65-F5344CB8AC3E}">
        <p14:creationId xmlns:p14="http://schemas.microsoft.com/office/powerpoint/2010/main" val="2169405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E153A3-E8DF-44F5-838D-E3FCAB5DFF9E}"/>
              </a:ext>
            </a:extLst>
          </p:cNvPr>
          <p:cNvSpPr>
            <a:spLocks noGrp="1"/>
          </p:cNvSpPr>
          <p:nvPr>
            <p:ph type="dt" sz="half" idx="10"/>
          </p:nvPr>
        </p:nvSpPr>
        <p:spPr/>
        <p:txBody>
          <a:bodyPr/>
          <a:lstStyle/>
          <a:p>
            <a:fld id="{5254B5FC-4B39-4CF0-802A-494802F3EAE4}" type="datetimeFigureOut">
              <a:rPr lang="en-US" smtClean="0"/>
              <a:t>4/10/2022</a:t>
            </a:fld>
            <a:endParaRPr lang="en-US"/>
          </a:p>
        </p:txBody>
      </p:sp>
      <p:sp>
        <p:nvSpPr>
          <p:cNvPr id="3" name="Footer Placeholder 2">
            <a:extLst>
              <a:ext uri="{FF2B5EF4-FFF2-40B4-BE49-F238E27FC236}">
                <a16:creationId xmlns:a16="http://schemas.microsoft.com/office/drawing/2014/main" id="{59BE0A30-B9E4-47B9-B348-CECF475BCFB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938ABBF-6031-4AD9-B995-EFAC5FFBC219}"/>
              </a:ext>
            </a:extLst>
          </p:cNvPr>
          <p:cNvSpPr>
            <a:spLocks noGrp="1"/>
          </p:cNvSpPr>
          <p:nvPr>
            <p:ph type="sldNum" sz="quarter" idx="12"/>
          </p:nvPr>
        </p:nvSpPr>
        <p:spPr/>
        <p:txBody>
          <a:bodyPr/>
          <a:lstStyle/>
          <a:p>
            <a:fld id="{2E1E45CF-DF42-46C9-B186-AF4656E1CE58}" type="slidenum">
              <a:rPr lang="en-US" smtClean="0"/>
              <a:t>‹#›</a:t>
            </a:fld>
            <a:endParaRPr lang="en-US"/>
          </a:p>
        </p:txBody>
      </p:sp>
    </p:spTree>
    <p:extLst>
      <p:ext uri="{BB962C8B-B14F-4D97-AF65-F5344CB8AC3E}">
        <p14:creationId xmlns:p14="http://schemas.microsoft.com/office/powerpoint/2010/main" val="1153973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43217-4406-4F56-A9CB-6146B98C5B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3B393A9-B97C-43CE-AE11-FEEA7E734C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CA63F9-4025-4832-8333-1917FA984E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9E1A54-196A-4253-B6DE-F006E5E44DBB}"/>
              </a:ext>
            </a:extLst>
          </p:cNvPr>
          <p:cNvSpPr>
            <a:spLocks noGrp="1"/>
          </p:cNvSpPr>
          <p:nvPr>
            <p:ph type="dt" sz="half" idx="10"/>
          </p:nvPr>
        </p:nvSpPr>
        <p:spPr/>
        <p:txBody>
          <a:bodyPr/>
          <a:lstStyle/>
          <a:p>
            <a:fld id="{5254B5FC-4B39-4CF0-802A-494802F3EAE4}" type="datetimeFigureOut">
              <a:rPr lang="en-US" smtClean="0"/>
              <a:t>4/10/2022</a:t>
            </a:fld>
            <a:endParaRPr lang="en-US"/>
          </a:p>
        </p:txBody>
      </p:sp>
      <p:sp>
        <p:nvSpPr>
          <p:cNvPr id="6" name="Footer Placeholder 5">
            <a:extLst>
              <a:ext uri="{FF2B5EF4-FFF2-40B4-BE49-F238E27FC236}">
                <a16:creationId xmlns:a16="http://schemas.microsoft.com/office/drawing/2014/main" id="{16FBEDC3-AE14-4E9F-9762-8CF93FCF9F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B7F262-10A9-4615-B5D5-E30642FFE11D}"/>
              </a:ext>
            </a:extLst>
          </p:cNvPr>
          <p:cNvSpPr>
            <a:spLocks noGrp="1"/>
          </p:cNvSpPr>
          <p:nvPr>
            <p:ph type="sldNum" sz="quarter" idx="12"/>
          </p:nvPr>
        </p:nvSpPr>
        <p:spPr/>
        <p:txBody>
          <a:bodyPr/>
          <a:lstStyle/>
          <a:p>
            <a:fld id="{2E1E45CF-DF42-46C9-B186-AF4656E1CE58}" type="slidenum">
              <a:rPr lang="en-US" smtClean="0"/>
              <a:t>‹#›</a:t>
            </a:fld>
            <a:endParaRPr lang="en-US"/>
          </a:p>
        </p:txBody>
      </p:sp>
    </p:spTree>
    <p:extLst>
      <p:ext uri="{BB962C8B-B14F-4D97-AF65-F5344CB8AC3E}">
        <p14:creationId xmlns:p14="http://schemas.microsoft.com/office/powerpoint/2010/main" val="467789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60456-272B-4F5B-B3BE-3812C152CC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2D844AB-5766-426A-A1BF-0E95E90DBA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BFDD9-918D-4F84-8FD4-ED3F989B46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BF46A5-4DD7-4DCD-AB4F-756F3C8F61FC}"/>
              </a:ext>
            </a:extLst>
          </p:cNvPr>
          <p:cNvSpPr>
            <a:spLocks noGrp="1"/>
          </p:cNvSpPr>
          <p:nvPr>
            <p:ph type="dt" sz="half" idx="10"/>
          </p:nvPr>
        </p:nvSpPr>
        <p:spPr/>
        <p:txBody>
          <a:bodyPr/>
          <a:lstStyle/>
          <a:p>
            <a:fld id="{5254B5FC-4B39-4CF0-802A-494802F3EAE4}" type="datetimeFigureOut">
              <a:rPr lang="en-US" smtClean="0"/>
              <a:t>4/10/2022</a:t>
            </a:fld>
            <a:endParaRPr lang="en-US"/>
          </a:p>
        </p:txBody>
      </p:sp>
      <p:sp>
        <p:nvSpPr>
          <p:cNvPr id="6" name="Footer Placeholder 5">
            <a:extLst>
              <a:ext uri="{FF2B5EF4-FFF2-40B4-BE49-F238E27FC236}">
                <a16:creationId xmlns:a16="http://schemas.microsoft.com/office/drawing/2014/main" id="{EA7D8468-9CF4-44FC-8E62-FE49BDE4F1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63EF91-A1E6-41D9-83F7-D5A835DE705F}"/>
              </a:ext>
            </a:extLst>
          </p:cNvPr>
          <p:cNvSpPr>
            <a:spLocks noGrp="1"/>
          </p:cNvSpPr>
          <p:nvPr>
            <p:ph type="sldNum" sz="quarter" idx="12"/>
          </p:nvPr>
        </p:nvSpPr>
        <p:spPr/>
        <p:txBody>
          <a:bodyPr/>
          <a:lstStyle/>
          <a:p>
            <a:fld id="{2E1E45CF-DF42-46C9-B186-AF4656E1CE58}" type="slidenum">
              <a:rPr lang="en-US" smtClean="0"/>
              <a:t>‹#›</a:t>
            </a:fld>
            <a:endParaRPr lang="en-US"/>
          </a:p>
        </p:txBody>
      </p:sp>
    </p:spTree>
    <p:extLst>
      <p:ext uri="{BB962C8B-B14F-4D97-AF65-F5344CB8AC3E}">
        <p14:creationId xmlns:p14="http://schemas.microsoft.com/office/powerpoint/2010/main" val="61820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7236C1-3E3F-4A16-B0BD-006E95131A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730DBB-A957-4044-901E-20B9BD4050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D07F42-CC3E-4CA5-A99D-1152381F30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54B5FC-4B39-4CF0-802A-494802F3EAE4}" type="datetimeFigureOut">
              <a:rPr lang="en-US" smtClean="0"/>
              <a:t>4/10/2022</a:t>
            </a:fld>
            <a:endParaRPr lang="en-US"/>
          </a:p>
        </p:txBody>
      </p:sp>
      <p:sp>
        <p:nvSpPr>
          <p:cNvPr id="5" name="Footer Placeholder 4">
            <a:extLst>
              <a:ext uri="{FF2B5EF4-FFF2-40B4-BE49-F238E27FC236}">
                <a16:creationId xmlns:a16="http://schemas.microsoft.com/office/drawing/2014/main" id="{744FAAC3-6C2E-4215-8135-284501269B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915B475-5529-424D-870B-95920B5A6F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1E45CF-DF42-46C9-B186-AF4656E1CE58}" type="slidenum">
              <a:rPr lang="en-US" smtClean="0"/>
              <a:t>‹#›</a:t>
            </a:fld>
            <a:endParaRPr lang="en-US"/>
          </a:p>
        </p:txBody>
      </p:sp>
    </p:spTree>
    <p:extLst>
      <p:ext uri="{BB962C8B-B14F-4D97-AF65-F5344CB8AC3E}">
        <p14:creationId xmlns:p14="http://schemas.microsoft.com/office/powerpoint/2010/main" val="14101175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D707D-FB6F-4F6B-B6FC-EFA1AFC3D2C9}"/>
              </a:ext>
            </a:extLst>
          </p:cNvPr>
          <p:cNvSpPr>
            <a:spLocks noGrp="1"/>
          </p:cNvSpPr>
          <p:nvPr>
            <p:ph type="ctrTitle"/>
          </p:nvPr>
        </p:nvSpPr>
        <p:spPr/>
        <p:txBody>
          <a:bodyPr>
            <a:normAutofit/>
          </a:bodyPr>
          <a:lstStyle/>
          <a:p>
            <a:r>
              <a:rPr lang="en-US" sz="5400" dirty="0">
                <a:latin typeface="Impact" panose="020B0806030902050204" pitchFamily="34" charset="0"/>
              </a:rPr>
              <a:t>National Director Orientation</a:t>
            </a:r>
          </a:p>
        </p:txBody>
      </p:sp>
      <p:sp>
        <p:nvSpPr>
          <p:cNvPr id="3" name="Subtitle 2">
            <a:extLst>
              <a:ext uri="{FF2B5EF4-FFF2-40B4-BE49-F238E27FC236}">
                <a16:creationId xmlns:a16="http://schemas.microsoft.com/office/drawing/2014/main" id="{9B48034E-8892-4C40-8EFD-C458535F31C5}"/>
              </a:ext>
            </a:extLst>
          </p:cNvPr>
          <p:cNvSpPr>
            <a:spLocks noGrp="1"/>
          </p:cNvSpPr>
          <p:nvPr>
            <p:ph type="subTitle" idx="1"/>
          </p:nvPr>
        </p:nvSpPr>
        <p:spPr>
          <a:xfrm>
            <a:off x="-282633" y="3657600"/>
            <a:ext cx="12003577" cy="3042458"/>
          </a:xfrm>
        </p:spPr>
        <p:txBody>
          <a:bodyPr>
            <a:normAutofit/>
          </a:bodyPr>
          <a:lstStyle/>
          <a:p>
            <a:r>
              <a:rPr lang="en-US" dirty="0"/>
              <a:t>Sunday, April 10, 2022</a:t>
            </a:r>
          </a:p>
          <a:p>
            <a:endParaRPr lang="en-US" dirty="0"/>
          </a:p>
          <a:p>
            <a:r>
              <a:rPr lang="en-US" sz="9600" b="1" i="1" dirty="0">
                <a:latin typeface="Lucida Handwriting" panose="03010101010101010101" pitchFamily="66" charset="0"/>
              </a:rPr>
              <a:t>Welcome!</a:t>
            </a:r>
          </a:p>
          <a:p>
            <a:endParaRPr lang="en-US" dirty="0"/>
          </a:p>
        </p:txBody>
      </p:sp>
      <p:pic>
        <p:nvPicPr>
          <p:cNvPr id="5" name="Picture 4">
            <a:extLst>
              <a:ext uri="{FF2B5EF4-FFF2-40B4-BE49-F238E27FC236}">
                <a16:creationId xmlns:a16="http://schemas.microsoft.com/office/drawing/2014/main" id="{FC1B32E5-9F89-4A57-ABAC-60712FF368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27727" y="1122363"/>
            <a:ext cx="3027173" cy="1498600"/>
          </a:xfrm>
          <a:prstGeom prst="rect">
            <a:avLst/>
          </a:prstGeom>
        </p:spPr>
      </p:pic>
    </p:spTree>
    <p:extLst>
      <p:ext uri="{BB962C8B-B14F-4D97-AF65-F5344CB8AC3E}">
        <p14:creationId xmlns:p14="http://schemas.microsoft.com/office/powerpoint/2010/main" val="1367457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73D34-AB18-4C47-B4EA-16D3D5B201DB}"/>
              </a:ext>
            </a:extLst>
          </p:cNvPr>
          <p:cNvSpPr>
            <a:spLocks noGrp="1"/>
          </p:cNvSpPr>
          <p:nvPr>
            <p:ph type="title"/>
          </p:nvPr>
        </p:nvSpPr>
        <p:spPr>
          <a:ln w="19050">
            <a:solidFill>
              <a:schemeClr val="tx1"/>
            </a:solidFill>
          </a:ln>
        </p:spPr>
        <p:txBody>
          <a:bodyPr>
            <a:normAutofit/>
          </a:bodyPr>
          <a:lstStyle/>
          <a:p>
            <a:pPr algn="ctr"/>
            <a:r>
              <a:rPr lang="en-US" sz="2800" b="1" dirty="0">
                <a:latin typeface="Times New Roman" panose="02020603050405020304" pitchFamily="18" charset="0"/>
                <a:cs typeface="Times New Roman" panose="02020603050405020304" pitchFamily="18" charset="0"/>
              </a:rPr>
              <a:t>Generic Primary Roles of the Board of Directors of a Nonprofit*</a:t>
            </a:r>
            <a:r>
              <a:rPr lang="en-US" sz="3200" b="1" dirty="0"/>
              <a:t>:</a:t>
            </a:r>
          </a:p>
        </p:txBody>
      </p:sp>
      <p:sp>
        <p:nvSpPr>
          <p:cNvPr id="3" name="Content Placeholder 2">
            <a:extLst>
              <a:ext uri="{FF2B5EF4-FFF2-40B4-BE49-F238E27FC236}">
                <a16:creationId xmlns:a16="http://schemas.microsoft.com/office/drawing/2014/main" id="{B642EBA3-51EB-4E51-A375-E4654F0B55F7}"/>
              </a:ext>
            </a:extLst>
          </p:cNvPr>
          <p:cNvSpPr>
            <a:spLocks noGrp="1"/>
          </p:cNvSpPr>
          <p:nvPr>
            <p:ph idx="1"/>
          </p:nvPr>
        </p:nvSpPr>
        <p:spPr>
          <a:ln w="28575">
            <a:solidFill>
              <a:schemeClr val="tx1"/>
            </a:solidFill>
          </a:ln>
        </p:spPr>
        <p:txBody>
          <a:bodyPr>
            <a:normAutofit fontScale="92500" lnSpcReduction="20000"/>
          </a:bodyPr>
          <a:lstStyle/>
          <a:p>
            <a:r>
              <a:rPr lang="en-US" dirty="0"/>
              <a:t>Duty of Care: Take care of the organization by ensuring prudent use of all assets, including facility, people and good will.</a:t>
            </a:r>
          </a:p>
          <a:p>
            <a:pPr marL="0" indent="0">
              <a:buNone/>
            </a:pPr>
            <a:endParaRPr lang="en-US" dirty="0"/>
          </a:p>
          <a:p>
            <a:r>
              <a:rPr lang="en-US" dirty="0"/>
              <a:t>Duty of Loyalty: Ensure the organization activities and transactions are, first and foremost, advancing the mission: make decisions that are in the best interest of the organization.</a:t>
            </a:r>
          </a:p>
          <a:p>
            <a:pPr marL="0" indent="0">
              <a:buNone/>
            </a:pPr>
            <a:endParaRPr lang="en-US" dirty="0"/>
          </a:p>
          <a:p>
            <a:r>
              <a:rPr lang="en-US" dirty="0"/>
              <a:t>Duty of Obedience: Ensure that the organization obeys applicable laws and regulations; follows its own governing documents; and adheres to its stated purposes and mission.</a:t>
            </a:r>
          </a:p>
          <a:p>
            <a:pPr marL="0" indent="0">
              <a:buNone/>
            </a:pPr>
            <a:endParaRPr lang="en-US" dirty="0"/>
          </a:p>
          <a:p>
            <a:pPr marL="0" indent="0">
              <a:buNone/>
            </a:pPr>
            <a:r>
              <a:rPr lang="en-US" sz="1800" dirty="0"/>
              <a:t>*Source: National Council of Nonprofits</a:t>
            </a:r>
          </a:p>
        </p:txBody>
      </p:sp>
    </p:spTree>
    <p:extLst>
      <p:ext uri="{BB962C8B-B14F-4D97-AF65-F5344CB8AC3E}">
        <p14:creationId xmlns:p14="http://schemas.microsoft.com/office/powerpoint/2010/main" val="2132601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9C35C-0CCD-4837-AAD4-AD3499BCDE1F}"/>
              </a:ext>
            </a:extLst>
          </p:cNvPr>
          <p:cNvSpPr>
            <a:spLocks noGrp="1"/>
          </p:cNvSpPr>
          <p:nvPr>
            <p:ph type="title"/>
          </p:nvPr>
        </p:nvSpPr>
        <p:spPr>
          <a:ln w="28575">
            <a:solidFill>
              <a:schemeClr val="accent1">
                <a:lumMod val="75000"/>
              </a:schemeClr>
            </a:solidFill>
          </a:ln>
        </p:spPr>
        <p:txBody>
          <a:bodyPr>
            <a:normAutofit/>
          </a:bodyPr>
          <a:lstStyle/>
          <a:p>
            <a:r>
              <a:rPr lang="en-US" sz="4000" b="1" dirty="0">
                <a:latin typeface="Times New Roman" panose="02020603050405020304" pitchFamily="18" charset="0"/>
                <a:cs typeface="Times New Roman" panose="02020603050405020304" pitchFamily="18" charset="0"/>
              </a:rPr>
              <a:t>Roles and Responsibilities Specific to BCHA*</a:t>
            </a:r>
          </a:p>
        </p:txBody>
      </p:sp>
      <p:sp>
        <p:nvSpPr>
          <p:cNvPr id="3" name="Content Placeholder 2">
            <a:extLst>
              <a:ext uri="{FF2B5EF4-FFF2-40B4-BE49-F238E27FC236}">
                <a16:creationId xmlns:a16="http://schemas.microsoft.com/office/drawing/2014/main" id="{A08A4EFF-24F2-49C4-A9C2-589DEFBF56B8}"/>
              </a:ext>
            </a:extLst>
          </p:cNvPr>
          <p:cNvSpPr>
            <a:spLocks noGrp="1"/>
          </p:cNvSpPr>
          <p:nvPr>
            <p:ph idx="1"/>
          </p:nvPr>
        </p:nvSpPr>
        <p:spPr>
          <a:ln w="38100">
            <a:solidFill>
              <a:schemeClr val="accent1">
                <a:lumMod val="75000"/>
              </a:schemeClr>
            </a:solidFill>
          </a:ln>
        </p:spPr>
        <p:txBody>
          <a:bodyPr/>
          <a:lstStyle/>
          <a:p>
            <a:pPr marL="0" indent="0" algn="ctr">
              <a:buNone/>
            </a:pPr>
            <a:r>
              <a:rPr lang="en-US" sz="3600" dirty="0">
                <a:latin typeface="Times New Roman" panose="02020603050405020304" pitchFamily="18" charset="0"/>
                <a:cs typeface="Times New Roman" panose="02020603050405020304" pitchFamily="18" charset="0"/>
              </a:rPr>
              <a:t>*Source – BCHA Governing Documents</a:t>
            </a:r>
          </a:p>
          <a:p>
            <a:pPr marL="0" indent="0">
              <a:buNone/>
            </a:pPr>
            <a:endParaRPr lang="en-US" dirty="0"/>
          </a:p>
          <a:p>
            <a:pPr marL="0" indent="0">
              <a:buNone/>
            </a:pPr>
            <a:r>
              <a:rPr lang="en-US" dirty="0"/>
              <a:t>CONSTITUTION OF THE BACK COUNTRY HORSEMEN OF AMERICA</a:t>
            </a:r>
          </a:p>
          <a:p>
            <a:pPr marL="0" indent="0">
              <a:buNone/>
            </a:pPr>
            <a:endParaRPr lang="en-US" dirty="0"/>
          </a:p>
          <a:p>
            <a:pPr marL="0" indent="0">
              <a:buNone/>
            </a:pPr>
            <a:r>
              <a:rPr lang="en-US" dirty="0"/>
              <a:t>Back Country Horsemen of America Policy Manual</a:t>
            </a:r>
          </a:p>
          <a:p>
            <a:pPr marL="0" indent="0">
              <a:buNone/>
            </a:pPr>
            <a:endParaRPr lang="en-US" dirty="0"/>
          </a:p>
          <a:p>
            <a:pPr marL="0" indent="0">
              <a:buNone/>
            </a:pPr>
            <a:r>
              <a:rPr lang="en-US" dirty="0"/>
              <a:t>Back Country Horsemen of America 2019-2023 Strategic Business Plan</a:t>
            </a:r>
          </a:p>
          <a:p>
            <a:endParaRPr lang="en-US" dirty="0"/>
          </a:p>
        </p:txBody>
      </p:sp>
    </p:spTree>
    <p:extLst>
      <p:ext uri="{BB962C8B-B14F-4D97-AF65-F5344CB8AC3E}">
        <p14:creationId xmlns:p14="http://schemas.microsoft.com/office/powerpoint/2010/main" val="3483605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E87C3-CD3C-4CAC-9565-2AF9807858EB}"/>
              </a:ext>
            </a:extLst>
          </p:cNvPr>
          <p:cNvSpPr>
            <a:spLocks noGrp="1"/>
          </p:cNvSpPr>
          <p:nvPr>
            <p:ph type="title"/>
          </p:nvPr>
        </p:nvSpPr>
        <p:spPr/>
        <p:txBody>
          <a:bodyPr>
            <a:normAutofit/>
          </a:bodyPr>
          <a:lstStyle/>
          <a:p>
            <a:pPr algn="ctr"/>
            <a:r>
              <a:rPr lang="en-US" sz="3600" b="1" dirty="0">
                <a:solidFill>
                  <a:schemeClr val="accent1">
                    <a:lumMod val="75000"/>
                  </a:schemeClr>
                </a:solidFill>
                <a:latin typeface="Times New Roman" panose="02020603050405020304" pitchFamily="18" charset="0"/>
                <a:cs typeface="Times New Roman" panose="02020603050405020304" pitchFamily="18" charset="0"/>
              </a:rPr>
              <a:t>What is the BCHA National Board of Directors?</a:t>
            </a:r>
          </a:p>
        </p:txBody>
      </p:sp>
      <p:sp>
        <p:nvSpPr>
          <p:cNvPr id="3" name="Content Placeholder 2">
            <a:extLst>
              <a:ext uri="{FF2B5EF4-FFF2-40B4-BE49-F238E27FC236}">
                <a16:creationId xmlns:a16="http://schemas.microsoft.com/office/drawing/2014/main" id="{1510D884-3402-47F3-BF04-18015AEFCF4B}"/>
              </a:ext>
            </a:extLst>
          </p:cNvPr>
          <p:cNvSpPr>
            <a:spLocks noGrp="1"/>
          </p:cNvSpPr>
          <p:nvPr>
            <p:ph idx="1"/>
          </p:nvPr>
        </p:nvSpPr>
        <p:spPr/>
        <p:txBody>
          <a:bodyPr>
            <a:normAutofit lnSpcReduction="10000"/>
          </a:bodyPr>
          <a:lstStyle/>
          <a:p>
            <a:pPr marL="0" marR="0" indent="0">
              <a:spcBef>
                <a:spcPts val="0"/>
              </a:spcBef>
              <a:spcAft>
                <a:spcPts val="0"/>
              </a:spcAft>
              <a:buNone/>
            </a:pPr>
            <a:r>
              <a:rPr lang="en-US" sz="1800" i="1" dirty="0">
                <a:effectLst/>
                <a:latin typeface="Calibri" panose="020F0502020204030204" pitchFamily="34" charset="0"/>
                <a:ea typeface="Calibri" panose="020F0502020204030204" pitchFamily="34" charset="0"/>
                <a:cs typeface="Times New Roman" panose="02020603050405020304" pitchFamily="18" charset="0"/>
              </a:rPr>
              <a:t>BCHA Constitution - ARTICLE IV Powers</a:t>
            </a:r>
          </a:p>
          <a:p>
            <a:pPr marL="0" marR="0" indent="0">
              <a:spcBef>
                <a:spcPts val="0"/>
              </a:spcBef>
              <a:spcAft>
                <a:spcPts val="0"/>
              </a:spcAft>
              <a:buNone/>
            </a:pPr>
            <a:r>
              <a:rPr lang="en-US" sz="1800" i="1"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b="1" i="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Section 1. The authority of BCHA shall be in its assembled National Directors. The NBD shall execute this authority, and shall follow the direction given them by the member states and shall be responsible to them</a:t>
            </a:r>
            <a:r>
              <a:rPr lang="en-US" sz="2400" b="1" i="1"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spcBef>
                <a:spcPts val="0"/>
              </a:spcBef>
              <a:spcAft>
                <a:spcPts val="0"/>
              </a:spcAft>
              <a:buNone/>
            </a:pPr>
            <a:r>
              <a:rPr lang="en-US" sz="1800" b="1" i="1"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b="1" i="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Section 2. The NBD shall have the power to take any action consistent with the law or the BCHA constitution or duly enacted resolution of the NBD. </a:t>
            </a:r>
          </a:p>
          <a:p>
            <a:pPr marL="0" marR="0" indent="0">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b="1" i="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Section 3. The NBD shall be charged with the duties of distributing pertinent information, providing a clearing house for actions and ideas, and representing the state organizations on a national scale.</a:t>
            </a:r>
          </a:p>
          <a:p>
            <a:pPr marL="0" marR="0" indent="0">
              <a:spcBef>
                <a:spcPts val="0"/>
              </a:spcBef>
              <a:spcAft>
                <a:spcPts val="0"/>
              </a:spcAft>
              <a:buNone/>
            </a:pPr>
            <a:r>
              <a:rPr lang="en-US" sz="1800" b="1" i="1"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b="1" i="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Section 4. Each state organization shall have equal representation. The National Directors shall decide policy at the NBD meeting. </a:t>
            </a:r>
            <a:endParaRPr lang="en-US" sz="24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540496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6FB32-13A0-49C7-B01D-A6AA1A29DC5E}"/>
              </a:ext>
            </a:extLst>
          </p:cNvPr>
          <p:cNvSpPr>
            <a:spLocks noGrp="1"/>
          </p:cNvSpPr>
          <p:nvPr>
            <p:ph type="title"/>
          </p:nvPr>
        </p:nvSpPr>
        <p:spPr>
          <a:xfrm>
            <a:off x="838200" y="365126"/>
            <a:ext cx="10515600" cy="315912"/>
          </a:xfrm>
        </p:spPr>
        <p:txBody>
          <a:bodyPr>
            <a:noAutofit/>
          </a:bodyPr>
          <a:lstStyle/>
          <a:p>
            <a:pPr algn="ctr"/>
            <a:r>
              <a:rPr lang="en-US" sz="2800" b="1" dirty="0">
                <a:solidFill>
                  <a:schemeClr val="accent1">
                    <a:lumMod val="75000"/>
                  </a:schemeClr>
                </a:solidFill>
                <a:latin typeface="Times New Roman" panose="02020603050405020304" pitchFamily="18" charset="0"/>
                <a:cs typeface="Times New Roman" panose="02020603050405020304" pitchFamily="18" charset="0"/>
              </a:rPr>
              <a:t>What is the BCHA Annual National Board of Directors Meeting?</a:t>
            </a:r>
          </a:p>
        </p:txBody>
      </p:sp>
      <p:sp>
        <p:nvSpPr>
          <p:cNvPr id="3" name="Content Placeholder 2">
            <a:extLst>
              <a:ext uri="{FF2B5EF4-FFF2-40B4-BE49-F238E27FC236}">
                <a16:creationId xmlns:a16="http://schemas.microsoft.com/office/drawing/2014/main" id="{ADD6AB4C-3390-4C48-87DD-D22A765B1785}"/>
              </a:ext>
            </a:extLst>
          </p:cNvPr>
          <p:cNvSpPr>
            <a:spLocks noGrp="1"/>
          </p:cNvSpPr>
          <p:nvPr>
            <p:ph idx="1"/>
          </p:nvPr>
        </p:nvSpPr>
        <p:spPr>
          <a:xfrm>
            <a:off x="838200" y="893135"/>
            <a:ext cx="10515600" cy="5283828"/>
          </a:xfrm>
        </p:spPr>
        <p:txBody>
          <a:bodyPr>
            <a:normAutofit fontScale="92500" lnSpcReduction="10000"/>
          </a:bodyPr>
          <a:lstStyle/>
          <a:p>
            <a:pPr marL="0" marR="0" indent="0">
              <a:spcBef>
                <a:spcPts val="0"/>
              </a:spcBef>
              <a:spcAft>
                <a:spcPts val="0"/>
              </a:spcAft>
              <a:buNone/>
            </a:pPr>
            <a:r>
              <a:rPr lang="en-US" sz="1800" i="1" dirty="0">
                <a:effectLst/>
                <a:latin typeface="Calibri" panose="020F0502020204030204" pitchFamily="34" charset="0"/>
                <a:ea typeface="Calibri" panose="020F0502020204030204" pitchFamily="34" charset="0"/>
                <a:cs typeface="Times New Roman" panose="02020603050405020304" pitchFamily="18" charset="0"/>
              </a:rPr>
              <a:t>BCHA Constitution: ARTICLE V Annual NBD Meeting</a:t>
            </a: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Section 1. The annual NBD meeting of BCHA shall be held at such time and place as it established by the National Directors.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Section 2. Any member in good standing of any member state or affiliate organization may attend any NBD meeting.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b="1" i="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Section 3. The NBD shall have the authority to establish the agenda for the NBD meeting. Any state-approved agenda item shall be included. </a:t>
            </a:r>
            <a:endParaRPr lang="en-US" sz="24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Section 4. Each National Director must be a member in good standing of a member state organization and show evidence of authorization as a voting Director by said organization.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Section 5. Each National Director may represent only one member state organization.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Section 6. Directors to the NBD meeting shall consist of two Directors from each member state organization. Each state organization shall provide the chair with a list of those Directors prior to the meeting</a:t>
            </a:r>
            <a:r>
              <a:rPr lang="en-US" sz="2400" i="1"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i="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All Directors shall be entitled to vote on all questions properly brought before the annual NBD meeting.</a:t>
            </a:r>
            <a:endParaRPr lang="en-US" sz="24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b="1" i="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Section 7. Fifty percent of all National Directors shall constitute a quorum. A majority vote of Directors in attendance can conduct business.</a:t>
            </a:r>
            <a:endParaRPr lang="en-US" sz="24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b="1" i="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Section 8. The Chairman of the NBD shall preside over business affairs of all NBD meetings.</a:t>
            </a:r>
            <a:endParaRPr lang="en-US" sz="24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Section 9. Member state and affiliate organizations may be assessed BCHA membership dues for the following year as determined and approved at the NBD meeting.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678643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D896B-C4A7-4DDB-A3A1-D4F71CCFCBED}"/>
              </a:ext>
            </a:extLst>
          </p:cNvPr>
          <p:cNvSpPr>
            <a:spLocks noGrp="1"/>
          </p:cNvSpPr>
          <p:nvPr>
            <p:ph type="title"/>
          </p:nvPr>
        </p:nvSpPr>
        <p:spPr/>
        <p:txBody>
          <a:bodyPr>
            <a:normAutofit/>
          </a:bodyPr>
          <a:lstStyle/>
          <a:p>
            <a:r>
              <a:rPr lang="en-US" sz="2400" b="1" dirty="0">
                <a:solidFill>
                  <a:schemeClr val="accent1">
                    <a:lumMod val="75000"/>
                  </a:schemeClr>
                </a:solidFill>
                <a:latin typeface="Times New Roman" panose="02020603050405020304" pitchFamily="18" charset="0"/>
                <a:cs typeface="Times New Roman" panose="02020603050405020304" pitchFamily="18" charset="0"/>
              </a:rPr>
              <a:t>What are the Responsibilities of the BCHA National Board of Directors?</a:t>
            </a:r>
          </a:p>
        </p:txBody>
      </p:sp>
      <p:sp>
        <p:nvSpPr>
          <p:cNvPr id="3" name="Content Placeholder 2">
            <a:extLst>
              <a:ext uri="{FF2B5EF4-FFF2-40B4-BE49-F238E27FC236}">
                <a16:creationId xmlns:a16="http://schemas.microsoft.com/office/drawing/2014/main" id="{BB53EE7F-4F27-4E3D-9F22-1F5860B05252}"/>
              </a:ext>
            </a:extLst>
          </p:cNvPr>
          <p:cNvSpPr>
            <a:spLocks noGrp="1"/>
          </p:cNvSpPr>
          <p:nvPr>
            <p:ph idx="1"/>
          </p:nvPr>
        </p:nvSpPr>
        <p:spPr/>
        <p:txBody>
          <a:bodyPr/>
          <a:lstStyle/>
          <a:p>
            <a:pPr marL="0" marR="0" indent="0">
              <a:spcBef>
                <a:spcPts val="0"/>
              </a:spcBef>
              <a:spcAft>
                <a:spcPts val="0"/>
              </a:spcAft>
              <a:buNone/>
            </a:pPr>
            <a:r>
              <a:rPr lang="en-US" sz="1800" i="1" dirty="0">
                <a:effectLst/>
                <a:latin typeface="Calibri" panose="020F0502020204030204" pitchFamily="34" charset="0"/>
                <a:ea typeface="Calibri" panose="020F0502020204030204" pitchFamily="34" charset="0"/>
                <a:cs typeface="Times New Roman" panose="02020603050405020304" pitchFamily="18" charset="0"/>
              </a:rPr>
              <a:t>BCHA Constitution: ARTICLE VII Officers and Operation of NBD</a:t>
            </a: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b="1" i="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Section 2. Duties:</a:t>
            </a:r>
            <a:endParaRPr lang="en-US"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R="0" indent="0">
              <a:spcBef>
                <a:spcPts val="0"/>
              </a:spcBef>
              <a:spcAft>
                <a:spcPts val="0"/>
              </a:spcAft>
              <a:buNone/>
            </a:pPr>
            <a:r>
              <a:rPr lang="en-US" b="1" i="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   e. </a:t>
            </a:r>
            <a:r>
              <a:rPr lang="en-US" b="1" i="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The National Directors shall represent their state organizations and be responsible to them. They shall serve as a liaison between their state organization and the NBD and shall inform both on actions taken or requests made. They shall provide state input to the NBD and provide information from the NBD to their state organization.</a:t>
            </a:r>
            <a:endParaRPr lang="en-US"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Section 3. Each National Director shall have one (1) vote with the exception that the Chairman will vote</a:t>
            </a:r>
          </a:p>
          <a:p>
            <a:pPr marL="0" marR="0" indent="0">
              <a:spcBef>
                <a:spcPts val="0"/>
              </a:spcBef>
              <a:spcAft>
                <a:spcPts val="0"/>
              </a:spcAft>
              <a:buNone/>
            </a:pPr>
            <a:r>
              <a:rPr lang="en-US" sz="1800" i="1" dirty="0">
                <a:latin typeface="Calibri" panose="020F0502020204030204" pitchFamily="34" charset="0"/>
                <a:ea typeface="Calibri" panose="020F0502020204030204" pitchFamily="34" charset="0"/>
                <a:cs typeface="Times New Roman" panose="02020603050405020304" pitchFamily="18" charset="0"/>
              </a:rPr>
              <a:t>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only in case of a tie.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Section 5. The NBD shall meet at least once a year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Section 6. Only members of the NBD shall have the right to voice and vote.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11901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E781C-1911-4806-A87C-8BC4167DCBE2}"/>
              </a:ext>
            </a:extLst>
          </p:cNvPr>
          <p:cNvSpPr>
            <a:spLocks noGrp="1"/>
          </p:cNvSpPr>
          <p:nvPr>
            <p:ph type="title"/>
          </p:nvPr>
        </p:nvSpPr>
        <p:spPr/>
        <p:txBody>
          <a:bodyPr>
            <a:normAutofit/>
          </a:bodyPr>
          <a:lstStyle/>
          <a:p>
            <a:pPr algn="ctr"/>
            <a:r>
              <a:rPr lang="en-US" sz="2400" b="1" dirty="0">
                <a:solidFill>
                  <a:schemeClr val="accent1">
                    <a:lumMod val="75000"/>
                  </a:schemeClr>
                </a:solidFill>
                <a:latin typeface="Times New Roman" panose="02020603050405020304" pitchFamily="18" charset="0"/>
                <a:cs typeface="Times New Roman" panose="02020603050405020304" pitchFamily="18" charset="0"/>
              </a:rPr>
              <a:t>Roles, Procedures &amp; Protocols used for conducting the National Board Meeting</a:t>
            </a:r>
          </a:p>
        </p:txBody>
      </p:sp>
      <p:sp>
        <p:nvSpPr>
          <p:cNvPr id="3" name="Content Placeholder 2">
            <a:extLst>
              <a:ext uri="{FF2B5EF4-FFF2-40B4-BE49-F238E27FC236}">
                <a16:creationId xmlns:a16="http://schemas.microsoft.com/office/drawing/2014/main" id="{3A3D4C0B-1002-4390-A14B-F19D62A8FE25}"/>
              </a:ext>
            </a:extLst>
          </p:cNvPr>
          <p:cNvSpPr>
            <a:spLocks noGrp="1"/>
          </p:cNvSpPr>
          <p:nvPr>
            <p:ph idx="1"/>
          </p:nvPr>
        </p:nvSpPr>
        <p:spPr/>
        <p:txBody>
          <a:bodyPr/>
          <a:lstStyle/>
          <a:p>
            <a:r>
              <a:rPr lang="en-US" dirty="0">
                <a:solidFill>
                  <a:schemeClr val="accent1">
                    <a:lumMod val="75000"/>
                  </a:schemeClr>
                </a:solidFill>
              </a:rPr>
              <a:t>Constitution</a:t>
            </a:r>
          </a:p>
          <a:p>
            <a:pPr marL="0" indent="0">
              <a:buNone/>
            </a:pPr>
            <a:endParaRPr lang="en-US" dirty="0">
              <a:solidFill>
                <a:schemeClr val="accent1">
                  <a:lumMod val="75000"/>
                </a:schemeClr>
              </a:solidFill>
            </a:endParaRPr>
          </a:p>
          <a:p>
            <a:r>
              <a:rPr lang="en-US" dirty="0">
                <a:solidFill>
                  <a:schemeClr val="accent1">
                    <a:lumMod val="75000"/>
                  </a:schemeClr>
                </a:solidFill>
              </a:rPr>
              <a:t>Governance Policies</a:t>
            </a:r>
          </a:p>
          <a:p>
            <a:pPr marL="0" indent="0">
              <a:buNone/>
            </a:pPr>
            <a:endParaRPr lang="en-US" dirty="0">
              <a:solidFill>
                <a:schemeClr val="accent1">
                  <a:lumMod val="75000"/>
                </a:schemeClr>
              </a:solidFill>
            </a:endParaRPr>
          </a:p>
          <a:p>
            <a:r>
              <a:rPr lang="en-US" dirty="0">
                <a:solidFill>
                  <a:schemeClr val="accent1">
                    <a:lumMod val="75000"/>
                  </a:schemeClr>
                </a:solidFill>
              </a:rPr>
              <a:t>Microphone, Name, State</a:t>
            </a:r>
          </a:p>
          <a:p>
            <a:pPr marL="0" indent="0">
              <a:buNone/>
            </a:pPr>
            <a:endParaRPr lang="en-US" dirty="0">
              <a:solidFill>
                <a:schemeClr val="accent1">
                  <a:lumMod val="75000"/>
                </a:schemeClr>
              </a:solidFill>
            </a:endParaRPr>
          </a:p>
          <a:p>
            <a:r>
              <a:rPr lang="en-US" dirty="0">
                <a:solidFill>
                  <a:schemeClr val="accent1">
                    <a:lumMod val="75000"/>
                  </a:schemeClr>
                </a:solidFill>
              </a:rPr>
              <a:t>Roberts’ Rules of Order</a:t>
            </a:r>
          </a:p>
        </p:txBody>
      </p:sp>
    </p:spTree>
    <p:extLst>
      <p:ext uri="{BB962C8B-B14F-4D97-AF65-F5344CB8AC3E}">
        <p14:creationId xmlns:p14="http://schemas.microsoft.com/office/powerpoint/2010/main" val="2293922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DB923-1E45-46DD-82E5-E4130664C576}"/>
              </a:ext>
            </a:extLst>
          </p:cNvPr>
          <p:cNvSpPr>
            <a:spLocks noGrp="1"/>
          </p:cNvSpPr>
          <p:nvPr>
            <p:ph type="title"/>
          </p:nvPr>
        </p:nvSpPr>
        <p:spPr>
          <a:xfrm>
            <a:off x="838199" y="365125"/>
            <a:ext cx="10700657" cy="2835275"/>
          </a:xfrm>
          <a:noFill/>
        </p:spPr>
        <p:txBody>
          <a:bodyPr>
            <a:normAutofit/>
          </a:bodyPr>
          <a:lstStyle/>
          <a:p>
            <a:pPr algn="ctr"/>
            <a:r>
              <a:rPr lang="en-US" sz="9600" dirty="0">
                <a:solidFill>
                  <a:schemeClr val="accent1">
                    <a:lumMod val="75000"/>
                  </a:schemeClr>
                </a:solidFill>
                <a:latin typeface="Arial Black" panose="020B0A04020102020204" pitchFamily="34" charset="0"/>
                <a:cs typeface="Times New Roman" panose="02020603050405020304" pitchFamily="18" charset="0"/>
              </a:rPr>
              <a:t>Questions?</a:t>
            </a:r>
          </a:p>
        </p:txBody>
      </p:sp>
      <p:sp>
        <p:nvSpPr>
          <p:cNvPr id="3" name="Content Placeholder 2">
            <a:extLst>
              <a:ext uri="{FF2B5EF4-FFF2-40B4-BE49-F238E27FC236}">
                <a16:creationId xmlns:a16="http://schemas.microsoft.com/office/drawing/2014/main" id="{163AA9DA-D643-476E-944F-CA2DBE1EC32E}"/>
              </a:ext>
            </a:extLst>
          </p:cNvPr>
          <p:cNvSpPr>
            <a:spLocks noGrp="1"/>
          </p:cNvSpPr>
          <p:nvPr>
            <p:ph idx="1"/>
          </p:nvPr>
        </p:nvSpPr>
        <p:spPr>
          <a:xfrm>
            <a:off x="2166257" y="3200400"/>
            <a:ext cx="8893628" cy="2933019"/>
          </a:xfrm>
          <a:noFill/>
        </p:spPr>
        <p:txBody>
          <a:bodyPr>
            <a:normAutofit/>
          </a:bodyPr>
          <a:lstStyle/>
          <a:p>
            <a:pPr marL="0" indent="0">
              <a:buNone/>
            </a:pPr>
            <a:r>
              <a:rPr lang="en-US" dirty="0"/>
              <a:t> </a:t>
            </a:r>
          </a:p>
          <a:p>
            <a:pPr marL="0" indent="0">
              <a:buNone/>
            </a:pPr>
            <a:endParaRPr lang="en-US" sz="3200" dirty="0"/>
          </a:p>
          <a:p>
            <a:pPr marL="0" indent="0" algn="ctr">
              <a:buNone/>
            </a:pPr>
            <a:r>
              <a:rPr lang="en-US" sz="4000" dirty="0"/>
              <a:t>   </a:t>
            </a:r>
            <a:r>
              <a:rPr lang="en-US" sz="3200" dirty="0"/>
              <a:t>                                                                                    </a:t>
            </a:r>
            <a:endParaRPr lang="en-US" sz="9600" dirty="0">
              <a:latin typeface="Arial Black" panose="020B0A04020102020204" pitchFamily="34" charset="0"/>
            </a:endParaRPr>
          </a:p>
        </p:txBody>
      </p:sp>
    </p:spTree>
    <p:extLst>
      <p:ext uri="{BB962C8B-B14F-4D97-AF65-F5344CB8AC3E}">
        <p14:creationId xmlns:p14="http://schemas.microsoft.com/office/powerpoint/2010/main" val="579574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C576-0D0A-4683-8D01-3A152460CD37}"/>
              </a:ext>
            </a:extLst>
          </p:cNvPr>
          <p:cNvSpPr>
            <a:spLocks noGrp="1"/>
          </p:cNvSpPr>
          <p:nvPr>
            <p:ph type="title"/>
          </p:nvPr>
        </p:nvSpPr>
        <p:spPr/>
        <p:txBody>
          <a:bodyPr>
            <a:normAutofit fontScale="90000"/>
          </a:bodyPr>
          <a:lstStyle/>
          <a:p>
            <a:pPr algn="ct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r>
              <a:rPr lang="en-US" sz="6700" b="1" i="1" dirty="0">
                <a:latin typeface="Lucida Handwriting" panose="03010101010101010101" pitchFamily="66" charset="0"/>
              </a:rPr>
              <a:t>Thank you !</a:t>
            </a:r>
            <a:br>
              <a:rPr lang="en-US" sz="6700" b="1" i="1" dirty="0">
                <a:latin typeface="Lucida Handwriting" panose="03010101010101010101" pitchFamily="66" charset="0"/>
              </a:rPr>
            </a:br>
            <a:br>
              <a:rPr lang="en-US" sz="6700" b="1" i="1" dirty="0">
                <a:latin typeface="Lucida Handwriting" panose="03010101010101010101" pitchFamily="66" charset="0"/>
              </a:rPr>
            </a:br>
            <a:r>
              <a:rPr lang="en-US" sz="6700" b="1" i="1" dirty="0">
                <a:latin typeface="Lucida Handwriting" panose="03010101010101010101" pitchFamily="66" charset="0"/>
              </a:rPr>
              <a:t>See you in the Morning!</a:t>
            </a:r>
          </a:p>
        </p:txBody>
      </p:sp>
      <p:pic>
        <p:nvPicPr>
          <p:cNvPr id="5" name="Content Placeholder 4">
            <a:extLst>
              <a:ext uri="{FF2B5EF4-FFF2-40B4-BE49-F238E27FC236}">
                <a16:creationId xmlns:a16="http://schemas.microsoft.com/office/drawing/2014/main" id="{88DFE98D-FC30-4871-B173-ED8AACB3D59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85300" y="552161"/>
            <a:ext cx="3821400" cy="1891782"/>
          </a:xfrm>
        </p:spPr>
      </p:pic>
    </p:spTree>
    <p:extLst>
      <p:ext uri="{BB962C8B-B14F-4D97-AF65-F5344CB8AC3E}">
        <p14:creationId xmlns:p14="http://schemas.microsoft.com/office/powerpoint/2010/main" val="6398276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754</Words>
  <Application>Microsoft Office PowerPoint</Application>
  <PresentationFormat>Widescreen</PresentationFormat>
  <Paragraphs>64</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Arial Black</vt:lpstr>
      <vt:lpstr>Calibri</vt:lpstr>
      <vt:lpstr>Calibri Light</vt:lpstr>
      <vt:lpstr>Impact</vt:lpstr>
      <vt:lpstr>Lucida Handwriting</vt:lpstr>
      <vt:lpstr>Times New Roman</vt:lpstr>
      <vt:lpstr>Office Theme</vt:lpstr>
      <vt:lpstr>National Director Orientation</vt:lpstr>
      <vt:lpstr>Generic Primary Roles of the Board of Directors of a Nonprofit*:</vt:lpstr>
      <vt:lpstr>Roles and Responsibilities Specific to BCHA*</vt:lpstr>
      <vt:lpstr>What is the BCHA National Board of Directors?</vt:lpstr>
      <vt:lpstr>What is the BCHA Annual National Board of Directors Meeting?</vt:lpstr>
      <vt:lpstr>What are the Responsibilities of the BCHA National Board of Directors?</vt:lpstr>
      <vt:lpstr>Roles, Procedures &amp; Protocols used for conducting the National Board Meeting</vt:lpstr>
      <vt:lpstr>Questions?</vt:lpstr>
      <vt:lpstr>           Thank you !  See you in the Morning!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Director Orientation</dc:title>
  <dc:creator>Owner</dc:creator>
  <cp:lastModifiedBy>Michelle Wade</cp:lastModifiedBy>
  <cp:revision>8</cp:revision>
  <dcterms:created xsi:type="dcterms:W3CDTF">2022-04-04T18:39:15Z</dcterms:created>
  <dcterms:modified xsi:type="dcterms:W3CDTF">2022-04-10T15:16:56Z</dcterms:modified>
</cp:coreProperties>
</file>