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66" r:id="rId5"/>
    <p:sldId id="269" r:id="rId6"/>
    <p:sldId id="274" r:id="rId7"/>
    <p:sldId id="507" r:id="rId8"/>
    <p:sldId id="508" r:id="rId9"/>
    <p:sldId id="509" r:id="rId10"/>
    <p:sldId id="510" r:id="rId11"/>
    <p:sldId id="511" r:id="rId12"/>
    <p:sldId id="267" r:id="rId13"/>
    <p:sldId id="258" r:id="rId14"/>
    <p:sldId id="304" r:id="rId15"/>
    <p:sldId id="271" r:id="rId16"/>
    <p:sldId id="506" r:id="rId17"/>
    <p:sldId id="272" r:id="rId18"/>
    <p:sldId id="273" r:id="rId19"/>
    <p:sldId id="261" r:id="rId20"/>
    <p:sldId id="262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BAF3D-60EC-4C5D-BE58-6C39EB50345E}" v="34" dt="2024-03-27T02:10:46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Wade" userId="18ab4863-33b1-449f-ac2d-53d4a97e3ca5" providerId="ADAL" clId="{060BAF3D-60EC-4C5D-BE58-6C39EB50345E}"/>
    <pc:docChg chg="undo custSel addSld delSld modSld sldOrd">
      <pc:chgData name="Michelle Wade" userId="18ab4863-33b1-449f-ac2d-53d4a97e3ca5" providerId="ADAL" clId="{060BAF3D-60EC-4C5D-BE58-6C39EB50345E}" dt="2024-03-27T02:11:53.923" v="336"/>
      <pc:docMkLst>
        <pc:docMk/>
      </pc:docMkLst>
      <pc:sldChg chg="addSp delSp modSp mod setBg addAnim">
        <pc:chgData name="Michelle Wade" userId="18ab4863-33b1-449f-ac2d-53d4a97e3ca5" providerId="ADAL" clId="{060BAF3D-60EC-4C5D-BE58-6C39EB50345E}" dt="2024-03-26T20:16:55.037" v="13" actId="2711"/>
        <pc:sldMkLst>
          <pc:docMk/>
          <pc:sldMk cId="2491982137" sldId="256"/>
        </pc:sldMkLst>
        <pc:spChg chg="mod">
          <ac:chgData name="Michelle Wade" userId="18ab4863-33b1-449f-ac2d-53d4a97e3ca5" providerId="ADAL" clId="{060BAF3D-60EC-4C5D-BE58-6C39EB50345E}" dt="2024-03-26T20:16:55.037" v="13" actId="2711"/>
          <ac:spMkLst>
            <pc:docMk/>
            <pc:sldMk cId="2491982137" sldId="256"/>
            <ac:spMk id="2" creationId="{702CD930-1A57-EE37-55D6-8D13609651F3}"/>
          </ac:spMkLst>
        </pc:spChg>
        <pc:spChg chg="del">
          <ac:chgData name="Michelle Wade" userId="18ab4863-33b1-449f-ac2d-53d4a97e3ca5" providerId="ADAL" clId="{060BAF3D-60EC-4C5D-BE58-6C39EB50345E}" dt="2024-03-26T20:15:35.588" v="0" actId="478"/>
          <ac:spMkLst>
            <pc:docMk/>
            <pc:sldMk cId="2491982137" sldId="256"/>
            <ac:spMk id="3" creationId="{B2E99DD4-B19B-BB0A-71EC-1DE6EA19EB2C}"/>
          </ac:spMkLst>
        </pc:spChg>
        <pc:spChg chg="add">
          <ac:chgData name="Michelle Wade" userId="18ab4863-33b1-449f-ac2d-53d4a97e3ca5" providerId="ADAL" clId="{060BAF3D-60EC-4C5D-BE58-6C39EB50345E}" dt="2024-03-26T20:16:31.298" v="8" actId="26606"/>
          <ac:spMkLst>
            <pc:docMk/>
            <pc:sldMk cId="2491982137" sldId="256"/>
            <ac:spMk id="10" creationId="{870A1295-61BC-4214-AA3E-D396673024D0}"/>
          </ac:spMkLst>
        </pc:spChg>
        <pc:grpChg chg="add">
          <ac:chgData name="Michelle Wade" userId="18ab4863-33b1-449f-ac2d-53d4a97e3ca5" providerId="ADAL" clId="{060BAF3D-60EC-4C5D-BE58-6C39EB50345E}" dt="2024-03-26T20:16:31.298" v="8" actId="26606"/>
          <ac:grpSpMkLst>
            <pc:docMk/>
            <pc:sldMk cId="2491982137" sldId="256"/>
            <ac:grpSpMk id="12" creationId="{0B139475-2B26-4CA9-9413-DE741E49F7BB}"/>
          </ac:grpSpMkLst>
        </pc:grpChg>
        <pc:picChg chg="add mod">
          <ac:chgData name="Michelle Wade" userId="18ab4863-33b1-449f-ac2d-53d4a97e3ca5" providerId="ADAL" clId="{060BAF3D-60EC-4C5D-BE58-6C39EB50345E}" dt="2024-03-26T20:16:31.298" v="8" actId="26606"/>
          <ac:picMkLst>
            <pc:docMk/>
            <pc:sldMk cId="2491982137" sldId="256"/>
            <ac:picMk id="5" creationId="{954E6B3C-F44D-DEF2-D115-02717877E3F7}"/>
          </ac:picMkLst>
        </pc:picChg>
      </pc:sldChg>
      <pc:sldChg chg="del">
        <pc:chgData name="Michelle Wade" userId="18ab4863-33b1-449f-ac2d-53d4a97e3ca5" providerId="ADAL" clId="{060BAF3D-60EC-4C5D-BE58-6C39EB50345E}" dt="2024-03-26T20:22:58.966" v="89" actId="2696"/>
        <pc:sldMkLst>
          <pc:docMk/>
          <pc:sldMk cId="3147604318" sldId="257"/>
        </pc:sldMkLst>
      </pc:sldChg>
      <pc:sldChg chg="delSp modSp mod setBg">
        <pc:chgData name="Michelle Wade" userId="18ab4863-33b1-449f-ac2d-53d4a97e3ca5" providerId="ADAL" clId="{060BAF3D-60EC-4C5D-BE58-6C39EB50345E}" dt="2024-03-26T20:25:41.707" v="106"/>
        <pc:sldMkLst>
          <pc:docMk/>
          <pc:sldMk cId="1734387558" sldId="258"/>
        </pc:sldMkLst>
        <pc:spChg chg="mod">
          <ac:chgData name="Michelle Wade" userId="18ab4863-33b1-449f-ac2d-53d4a97e3ca5" providerId="ADAL" clId="{060BAF3D-60EC-4C5D-BE58-6C39EB50345E}" dt="2024-03-26T20:25:11.471" v="105" actId="255"/>
          <ac:spMkLst>
            <pc:docMk/>
            <pc:sldMk cId="1734387558" sldId="258"/>
            <ac:spMk id="2" creationId="{31B15CF7-0A11-AFCE-D01A-1CF39D64119C}"/>
          </ac:spMkLst>
        </pc:spChg>
        <pc:spChg chg="del">
          <ac:chgData name="Michelle Wade" userId="18ab4863-33b1-449f-ac2d-53d4a97e3ca5" providerId="ADAL" clId="{060BAF3D-60EC-4C5D-BE58-6C39EB50345E}" dt="2024-03-26T20:24:31.605" v="100" actId="478"/>
          <ac:spMkLst>
            <pc:docMk/>
            <pc:sldMk cId="1734387558" sldId="258"/>
            <ac:spMk id="3" creationId="{43CC0170-E43A-EC68-7343-D2D0148FA78D}"/>
          </ac:spMkLst>
        </pc:spChg>
      </pc:sldChg>
      <pc:sldChg chg="delSp del mod">
        <pc:chgData name="Michelle Wade" userId="18ab4863-33b1-449f-ac2d-53d4a97e3ca5" providerId="ADAL" clId="{060BAF3D-60EC-4C5D-BE58-6C39EB50345E}" dt="2024-03-26T20:26:52.964" v="114" actId="2696"/>
        <pc:sldMkLst>
          <pc:docMk/>
          <pc:sldMk cId="1694320284" sldId="259"/>
        </pc:sldMkLst>
        <pc:spChg chg="del">
          <ac:chgData name="Michelle Wade" userId="18ab4863-33b1-449f-ac2d-53d4a97e3ca5" providerId="ADAL" clId="{060BAF3D-60EC-4C5D-BE58-6C39EB50345E}" dt="2024-03-26T20:25:51.103" v="107" actId="478"/>
          <ac:spMkLst>
            <pc:docMk/>
            <pc:sldMk cId="1694320284" sldId="259"/>
            <ac:spMk id="3" creationId="{BFEF2C80-631B-F46E-80A9-C8B03ACC939C}"/>
          </ac:spMkLst>
        </pc:spChg>
      </pc:sldChg>
      <pc:sldChg chg="delSp modSp del mod">
        <pc:chgData name="Michelle Wade" userId="18ab4863-33b1-449f-ac2d-53d4a97e3ca5" providerId="ADAL" clId="{060BAF3D-60EC-4C5D-BE58-6C39EB50345E}" dt="2024-03-26T20:30:56.708" v="148" actId="2696"/>
        <pc:sldMkLst>
          <pc:docMk/>
          <pc:sldMk cId="101765754" sldId="260"/>
        </pc:sldMkLst>
        <pc:spChg chg="mod">
          <ac:chgData name="Michelle Wade" userId="18ab4863-33b1-449f-ac2d-53d4a97e3ca5" providerId="ADAL" clId="{060BAF3D-60EC-4C5D-BE58-6C39EB50345E}" dt="2024-03-26T20:29:50.718" v="140" actId="113"/>
          <ac:spMkLst>
            <pc:docMk/>
            <pc:sldMk cId="101765754" sldId="260"/>
            <ac:spMk id="2" creationId="{90E8C81D-8AD5-B736-2786-7C1BE0C3E0D3}"/>
          </ac:spMkLst>
        </pc:spChg>
        <pc:spChg chg="del">
          <ac:chgData name="Michelle Wade" userId="18ab4863-33b1-449f-ac2d-53d4a97e3ca5" providerId="ADAL" clId="{060BAF3D-60EC-4C5D-BE58-6C39EB50345E}" dt="2024-03-26T20:27:28.271" v="116" actId="478"/>
          <ac:spMkLst>
            <pc:docMk/>
            <pc:sldMk cId="101765754" sldId="260"/>
            <ac:spMk id="3" creationId="{69BD3A1F-EAA9-0BBC-506C-E5F2DEB9539F}"/>
          </ac:spMkLst>
        </pc:spChg>
      </pc:sldChg>
      <pc:sldChg chg="addSp delSp modSp mod setBg">
        <pc:chgData name="Michelle Wade" userId="18ab4863-33b1-449f-ac2d-53d4a97e3ca5" providerId="ADAL" clId="{060BAF3D-60EC-4C5D-BE58-6C39EB50345E}" dt="2024-03-26T20:36:39.281" v="233" actId="26606"/>
        <pc:sldMkLst>
          <pc:docMk/>
          <pc:sldMk cId="637632711" sldId="261"/>
        </pc:sldMkLst>
        <pc:spChg chg="mod">
          <ac:chgData name="Michelle Wade" userId="18ab4863-33b1-449f-ac2d-53d4a97e3ca5" providerId="ADAL" clId="{060BAF3D-60EC-4C5D-BE58-6C39EB50345E}" dt="2024-03-26T20:36:39.281" v="233" actId="26606"/>
          <ac:spMkLst>
            <pc:docMk/>
            <pc:sldMk cId="637632711" sldId="261"/>
            <ac:spMk id="2" creationId="{8C73FD59-C808-5CF0-5D1C-2B93703D8D24}"/>
          </ac:spMkLst>
        </pc:spChg>
        <pc:spChg chg="del">
          <ac:chgData name="Michelle Wade" userId="18ab4863-33b1-449f-ac2d-53d4a97e3ca5" providerId="ADAL" clId="{060BAF3D-60EC-4C5D-BE58-6C39EB50345E}" dt="2024-03-26T20:31:12.813" v="149" actId="478"/>
          <ac:spMkLst>
            <pc:docMk/>
            <pc:sldMk cId="637632711" sldId="261"/>
            <ac:spMk id="3" creationId="{010EA634-652F-0EBF-F1B7-62A5E8DCE539}"/>
          </ac:spMkLst>
        </pc:spChg>
        <pc:spChg chg="add">
          <ac:chgData name="Michelle Wade" userId="18ab4863-33b1-449f-ac2d-53d4a97e3ca5" providerId="ADAL" clId="{060BAF3D-60EC-4C5D-BE58-6C39EB50345E}" dt="2024-03-26T20:36:39.281" v="233" actId="26606"/>
          <ac:spMkLst>
            <pc:docMk/>
            <pc:sldMk cId="637632711" sldId="261"/>
            <ac:spMk id="10" creationId="{FB5B0058-AF13-4859-B429-4EDDE2A26F7F}"/>
          </ac:spMkLst>
        </pc:spChg>
        <pc:spChg chg="add">
          <ac:chgData name="Michelle Wade" userId="18ab4863-33b1-449f-ac2d-53d4a97e3ca5" providerId="ADAL" clId="{060BAF3D-60EC-4C5D-BE58-6C39EB50345E}" dt="2024-03-26T20:36:39.281" v="233" actId="26606"/>
          <ac:spMkLst>
            <pc:docMk/>
            <pc:sldMk cId="637632711" sldId="261"/>
            <ac:spMk id="12" creationId="{D84C2E9E-0B5D-4B5F-9A1F-70EBDCE39034}"/>
          </ac:spMkLst>
        </pc:spChg>
        <pc:picChg chg="add mod">
          <ac:chgData name="Michelle Wade" userId="18ab4863-33b1-449f-ac2d-53d4a97e3ca5" providerId="ADAL" clId="{060BAF3D-60EC-4C5D-BE58-6C39EB50345E}" dt="2024-03-26T20:36:39.281" v="233" actId="26606"/>
          <ac:picMkLst>
            <pc:docMk/>
            <pc:sldMk cId="637632711" sldId="261"/>
            <ac:picMk id="5" creationId="{24DC47AD-18F9-B0D5-969D-A9D856A31099}"/>
          </ac:picMkLst>
        </pc:picChg>
      </pc:sldChg>
      <pc:sldChg chg="addSp delSp modSp mod setBg addAnim delAnim">
        <pc:chgData name="Michelle Wade" userId="18ab4863-33b1-449f-ac2d-53d4a97e3ca5" providerId="ADAL" clId="{060BAF3D-60EC-4C5D-BE58-6C39EB50345E}" dt="2024-03-26T20:35:27.040" v="230"/>
        <pc:sldMkLst>
          <pc:docMk/>
          <pc:sldMk cId="3133657428" sldId="262"/>
        </pc:sldMkLst>
        <pc:spChg chg="mod">
          <ac:chgData name="Michelle Wade" userId="18ab4863-33b1-449f-ac2d-53d4a97e3ca5" providerId="ADAL" clId="{060BAF3D-60EC-4C5D-BE58-6C39EB50345E}" dt="2024-03-26T20:35:27.040" v="229" actId="26606"/>
          <ac:spMkLst>
            <pc:docMk/>
            <pc:sldMk cId="3133657428" sldId="262"/>
            <ac:spMk id="2" creationId="{54D45E1E-7C49-161B-2030-73C6F6F6EC3B}"/>
          </ac:spMkLst>
        </pc:spChg>
        <pc:spChg chg="mod">
          <ac:chgData name="Michelle Wade" userId="18ab4863-33b1-449f-ac2d-53d4a97e3ca5" providerId="ADAL" clId="{060BAF3D-60EC-4C5D-BE58-6C39EB50345E}" dt="2024-03-26T20:35:27.040" v="229" actId="26606"/>
          <ac:spMkLst>
            <pc:docMk/>
            <pc:sldMk cId="3133657428" sldId="262"/>
            <ac:spMk id="3" creationId="{0A2C0CA4-BC1D-16F9-2391-9BAB7304302A}"/>
          </ac:spMkLst>
        </pc:spChg>
        <pc:spChg chg="add del">
          <ac:chgData name="Michelle Wade" userId="18ab4863-33b1-449f-ac2d-53d4a97e3ca5" providerId="ADAL" clId="{060BAF3D-60EC-4C5D-BE58-6C39EB50345E}" dt="2024-03-26T20:35:24.401" v="226" actId="26606"/>
          <ac:spMkLst>
            <pc:docMk/>
            <pc:sldMk cId="3133657428" sldId="262"/>
            <ac:spMk id="12" creationId="{27BDFED6-6E33-4606-AFE2-886ADB1C018E}"/>
          </ac:spMkLst>
        </pc:spChg>
        <pc:spChg chg="add del">
          <ac:chgData name="Michelle Wade" userId="18ab4863-33b1-449f-ac2d-53d4a97e3ca5" providerId="ADAL" clId="{060BAF3D-60EC-4C5D-BE58-6C39EB50345E}" dt="2024-03-26T20:35:24.401" v="226" actId="26606"/>
          <ac:spMkLst>
            <pc:docMk/>
            <pc:sldMk cId="3133657428" sldId="262"/>
            <ac:spMk id="14" creationId="{890DEF05-784E-4B61-89E4-04C4ECF4E5A0}"/>
          </ac:spMkLst>
        </pc:spChg>
        <pc:spChg chg="add del">
          <ac:chgData name="Michelle Wade" userId="18ab4863-33b1-449f-ac2d-53d4a97e3ca5" providerId="ADAL" clId="{060BAF3D-60EC-4C5D-BE58-6C39EB50345E}" dt="2024-03-26T20:35:27.008" v="228" actId="26606"/>
          <ac:spMkLst>
            <pc:docMk/>
            <pc:sldMk cId="3133657428" sldId="262"/>
            <ac:spMk id="18" creationId="{7D0659F6-0853-468D-B1B2-44FDBE98B80F}"/>
          </ac:spMkLst>
        </pc:spChg>
        <pc:spChg chg="add del">
          <ac:chgData name="Michelle Wade" userId="18ab4863-33b1-449f-ac2d-53d4a97e3ca5" providerId="ADAL" clId="{060BAF3D-60EC-4C5D-BE58-6C39EB50345E}" dt="2024-03-26T20:35:27.008" v="228" actId="26606"/>
          <ac:spMkLst>
            <pc:docMk/>
            <pc:sldMk cId="3133657428" sldId="262"/>
            <ac:spMk id="19" creationId="{2151139A-886F-4B97-8815-729AD3831BBD}"/>
          </ac:spMkLst>
        </pc:spChg>
        <pc:spChg chg="add del">
          <ac:chgData name="Michelle Wade" userId="18ab4863-33b1-449f-ac2d-53d4a97e3ca5" providerId="ADAL" clId="{060BAF3D-60EC-4C5D-BE58-6C39EB50345E}" dt="2024-03-26T20:35:27.008" v="228" actId="26606"/>
          <ac:spMkLst>
            <pc:docMk/>
            <pc:sldMk cId="3133657428" sldId="262"/>
            <ac:spMk id="20" creationId="{15F33878-D502-4FFA-8ACE-F2AECDB2A23F}"/>
          </ac:spMkLst>
        </pc:spChg>
        <pc:spChg chg="add del">
          <ac:chgData name="Michelle Wade" userId="18ab4863-33b1-449f-ac2d-53d4a97e3ca5" providerId="ADAL" clId="{060BAF3D-60EC-4C5D-BE58-6C39EB50345E}" dt="2024-03-26T20:35:27.008" v="228" actId="26606"/>
          <ac:spMkLst>
            <pc:docMk/>
            <pc:sldMk cId="3133657428" sldId="262"/>
            <ac:spMk id="21" creationId="{AB5E08C4-8CDD-4623-A5B8-E998C6DEE3B7}"/>
          </ac:spMkLst>
        </pc:spChg>
        <pc:spChg chg="add del">
          <ac:chgData name="Michelle Wade" userId="18ab4863-33b1-449f-ac2d-53d4a97e3ca5" providerId="ADAL" clId="{060BAF3D-60EC-4C5D-BE58-6C39EB50345E}" dt="2024-03-26T20:35:27.008" v="228" actId="26606"/>
          <ac:spMkLst>
            <pc:docMk/>
            <pc:sldMk cId="3133657428" sldId="262"/>
            <ac:spMk id="22" creationId="{977ACDD7-882D-4B81-A213-84C82B96B01E}"/>
          </ac:spMkLst>
        </pc:spChg>
        <pc:spChg chg="add del">
          <ac:chgData name="Michelle Wade" userId="18ab4863-33b1-449f-ac2d-53d4a97e3ca5" providerId="ADAL" clId="{060BAF3D-60EC-4C5D-BE58-6C39EB50345E}" dt="2024-03-26T20:35:27.008" v="228" actId="26606"/>
          <ac:spMkLst>
            <pc:docMk/>
            <pc:sldMk cId="3133657428" sldId="262"/>
            <ac:spMk id="23" creationId="{AFFC87AC-C919-4FE5-BAC3-39509E001152}"/>
          </ac:spMkLst>
        </pc:spChg>
        <pc:spChg chg="add">
          <ac:chgData name="Michelle Wade" userId="18ab4863-33b1-449f-ac2d-53d4a97e3ca5" providerId="ADAL" clId="{060BAF3D-60EC-4C5D-BE58-6C39EB50345E}" dt="2024-03-26T20:35:27.040" v="229" actId="26606"/>
          <ac:spMkLst>
            <pc:docMk/>
            <pc:sldMk cId="3133657428" sldId="262"/>
            <ac:spMk id="25" creationId="{27BDFED6-6E33-4606-AFE2-886ADB1C018E}"/>
          </ac:spMkLst>
        </pc:spChg>
        <pc:spChg chg="add">
          <ac:chgData name="Michelle Wade" userId="18ab4863-33b1-449f-ac2d-53d4a97e3ca5" providerId="ADAL" clId="{060BAF3D-60EC-4C5D-BE58-6C39EB50345E}" dt="2024-03-26T20:35:27.040" v="229" actId="26606"/>
          <ac:spMkLst>
            <pc:docMk/>
            <pc:sldMk cId="3133657428" sldId="262"/>
            <ac:spMk id="26" creationId="{890DEF05-784E-4B61-89E4-04C4ECF4E5A0}"/>
          </ac:spMkLst>
        </pc:spChg>
        <pc:picChg chg="add mod ord">
          <ac:chgData name="Michelle Wade" userId="18ab4863-33b1-449f-ac2d-53d4a97e3ca5" providerId="ADAL" clId="{060BAF3D-60EC-4C5D-BE58-6C39EB50345E}" dt="2024-03-26T20:35:27.040" v="229" actId="26606"/>
          <ac:picMkLst>
            <pc:docMk/>
            <pc:sldMk cId="3133657428" sldId="262"/>
            <ac:picMk id="5" creationId="{AC2AB747-A294-A952-0BF5-1FDDC3E8A3FD}"/>
          </ac:picMkLst>
        </pc:picChg>
        <pc:picChg chg="add mod ord">
          <ac:chgData name="Michelle Wade" userId="18ab4863-33b1-449f-ac2d-53d4a97e3ca5" providerId="ADAL" clId="{060BAF3D-60EC-4C5D-BE58-6C39EB50345E}" dt="2024-03-26T20:35:27.040" v="229" actId="26606"/>
          <ac:picMkLst>
            <pc:docMk/>
            <pc:sldMk cId="3133657428" sldId="262"/>
            <ac:picMk id="7" creationId="{3287B574-7258-D7C8-3F36-1B22B8EF5135}"/>
          </ac:picMkLst>
        </pc:picChg>
        <pc:cxnChg chg="add del">
          <ac:chgData name="Michelle Wade" userId="18ab4863-33b1-449f-ac2d-53d4a97e3ca5" providerId="ADAL" clId="{060BAF3D-60EC-4C5D-BE58-6C39EB50345E}" dt="2024-03-26T20:35:24.401" v="226" actId="26606"/>
          <ac:cxnSpMkLst>
            <pc:docMk/>
            <pc:sldMk cId="3133657428" sldId="262"/>
            <ac:cxnSpMk id="16" creationId="{C41BAEC7-F7B0-4224-8B18-8F74B7D87F0B}"/>
          </ac:cxnSpMkLst>
        </pc:cxnChg>
        <pc:cxnChg chg="add">
          <ac:chgData name="Michelle Wade" userId="18ab4863-33b1-449f-ac2d-53d4a97e3ca5" providerId="ADAL" clId="{060BAF3D-60EC-4C5D-BE58-6C39EB50345E}" dt="2024-03-26T20:35:27.040" v="229" actId="26606"/>
          <ac:cxnSpMkLst>
            <pc:docMk/>
            <pc:sldMk cId="3133657428" sldId="262"/>
            <ac:cxnSpMk id="27" creationId="{C41BAEC7-F7B0-4224-8B18-8F74B7D87F0B}"/>
          </ac:cxnSpMkLst>
        </pc:cxnChg>
      </pc:sldChg>
      <pc:sldChg chg="addSp modSp mod setBg addAnim">
        <pc:chgData name="Michelle Wade" userId="18ab4863-33b1-449f-ac2d-53d4a97e3ca5" providerId="ADAL" clId="{060BAF3D-60EC-4C5D-BE58-6C39EB50345E}" dt="2024-03-26T20:44:26.523" v="244" actId="113"/>
        <pc:sldMkLst>
          <pc:docMk/>
          <pc:sldMk cId="904573740" sldId="263"/>
        </pc:sldMkLst>
        <pc:spChg chg="mod">
          <ac:chgData name="Michelle Wade" userId="18ab4863-33b1-449f-ac2d-53d4a97e3ca5" providerId="ADAL" clId="{060BAF3D-60EC-4C5D-BE58-6C39EB50345E}" dt="2024-03-26T20:44:14.346" v="242" actId="14100"/>
          <ac:spMkLst>
            <pc:docMk/>
            <pc:sldMk cId="904573740" sldId="263"/>
            <ac:spMk id="2" creationId="{9DAAD94A-5336-07BE-398B-8D56F4C3CC84}"/>
          </ac:spMkLst>
        </pc:spChg>
        <pc:spChg chg="mod">
          <ac:chgData name="Michelle Wade" userId="18ab4863-33b1-449f-ac2d-53d4a97e3ca5" providerId="ADAL" clId="{060BAF3D-60EC-4C5D-BE58-6C39EB50345E}" dt="2024-03-26T20:44:26.523" v="244" actId="113"/>
          <ac:spMkLst>
            <pc:docMk/>
            <pc:sldMk cId="904573740" sldId="263"/>
            <ac:spMk id="3" creationId="{597110FC-3436-6E34-7B2E-E0F4D123C747}"/>
          </ac:spMkLst>
        </pc:spChg>
        <pc:spChg chg="add">
          <ac:chgData name="Michelle Wade" userId="18ab4863-33b1-449f-ac2d-53d4a97e3ca5" providerId="ADAL" clId="{060BAF3D-60EC-4C5D-BE58-6C39EB50345E}" dt="2024-03-26T20:35:35.306" v="231" actId="26606"/>
          <ac:spMkLst>
            <pc:docMk/>
            <pc:sldMk cId="904573740" sldId="263"/>
            <ac:spMk id="8" creationId="{FB5B0058-AF13-4859-B429-4EDDE2A26F7F}"/>
          </ac:spMkLst>
        </pc:spChg>
        <pc:cxnChg chg="add">
          <ac:chgData name="Michelle Wade" userId="18ab4863-33b1-449f-ac2d-53d4a97e3ca5" providerId="ADAL" clId="{060BAF3D-60EC-4C5D-BE58-6C39EB50345E}" dt="2024-03-26T20:35:35.306" v="231" actId="26606"/>
          <ac:cxnSpMkLst>
            <pc:docMk/>
            <pc:sldMk cId="904573740" sldId="263"/>
            <ac:cxnSpMk id="10" creationId="{EC4521DE-248E-440D-AAD6-FD9E7D34B3BF}"/>
          </ac:cxnSpMkLst>
        </pc:cxnChg>
        <pc:cxnChg chg="add">
          <ac:chgData name="Michelle Wade" userId="18ab4863-33b1-449f-ac2d-53d4a97e3ca5" providerId="ADAL" clId="{060BAF3D-60EC-4C5D-BE58-6C39EB50345E}" dt="2024-03-26T20:35:35.306" v="231" actId="26606"/>
          <ac:cxnSpMkLst>
            <pc:docMk/>
            <pc:sldMk cId="904573740" sldId="263"/>
            <ac:cxnSpMk id="12" creationId="{442C13FA-4C0F-42D0-9626-5BA6040D8C31}"/>
          </ac:cxnSpMkLst>
        </pc:cxnChg>
      </pc:sldChg>
      <pc:sldChg chg="delSp del mod">
        <pc:chgData name="Michelle Wade" userId="18ab4863-33b1-449f-ac2d-53d4a97e3ca5" providerId="ADAL" clId="{060BAF3D-60EC-4C5D-BE58-6C39EB50345E}" dt="2024-03-26T20:24:24.795" v="99" actId="2696"/>
        <pc:sldMkLst>
          <pc:docMk/>
          <pc:sldMk cId="1126156066" sldId="264"/>
        </pc:sldMkLst>
        <pc:spChg chg="del">
          <ac:chgData name="Michelle Wade" userId="18ab4863-33b1-449f-ac2d-53d4a97e3ca5" providerId="ADAL" clId="{060BAF3D-60EC-4C5D-BE58-6C39EB50345E}" dt="2024-03-26T20:23:14.382" v="90" actId="478"/>
          <ac:spMkLst>
            <pc:docMk/>
            <pc:sldMk cId="1126156066" sldId="264"/>
            <ac:spMk id="3" creationId="{D4D4B565-1939-383B-DC61-E801E7FE5A9A}"/>
          </ac:spMkLst>
        </pc:spChg>
      </pc:sldChg>
      <pc:sldChg chg="del">
        <pc:chgData name="Michelle Wade" userId="18ab4863-33b1-449f-ac2d-53d4a97e3ca5" providerId="ADAL" clId="{060BAF3D-60EC-4C5D-BE58-6C39EB50345E}" dt="2024-03-26T20:27:11.659" v="115" actId="2696"/>
        <pc:sldMkLst>
          <pc:docMk/>
          <pc:sldMk cId="1185163214" sldId="265"/>
        </pc:sldMkLst>
      </pc:sldChg>
      <pc:sldChg chg="addSp delSp modSp mod setBg addAnim delAnim setClrOvrMap">
        <pc:chgData name="Michelle Wade" userId="18ab4863-33b1-449f-ac2d-53d4a97e3ca5" providerId="ADAL" clId="{060BAF3D-60EC-4C5D-BE58-6C39EB50345E}" dt="2024-03-26T20:19:42.079" v="41" actId="1076"/>
        <pc:sldMkLst>
          <pc:docMk/>
          <pc:sldMk cId="4212996892" sldId="266"/>
        </pc:sldMkLst>
        <pc:spChg chg="mod ord">
          <ac:chgData name="Michelle Wade" userId="18ab4863-33b1-449f-ac2d-53d4a97e3ca5" providerId="ADAL" clId="{060BAF3D-60EC-4C5D-BE58-6C39EB50345E}" dt="2024-03-26T20:19:42.079" v="41" actId="1076"/>
          <ac:spMkLst>
            <pc:docMk/>
            <pc:sldMk cId="4212996892" sldId="266"/>
            <ac:spMk id="2" creationId="{95220111-D1A1-1961-2262-2C440A7D353A}"/>
          </ac:spMkLst>
        </pc:spChg>
        <pc:spChg chg="del">
          <ac:chgData name="Michelle Wade" userId="18ab4863-33b1-449f-ac2d-53d4a97e3ca5" providerId="ADAL" clId="{060BAF3D-60EC-4C5D-BE58-6C39EB50345E}" dt="2024-03-26T20:17:09.109" v="14" actId="478"/>
          <ac:spMkLst>
            <pc:docMk/>
            <pc:sldMk cId="4212996892" sldId="266"/>
            <ac:spMk id="3" creationId="{5F3701F8-582A-D97B-BEE1-AB4A20E5083B}"/>
          </ac:spMkLst>
        </pc:spChg>
        <pc:spChg chg="add del">
          <ac:chgData name="Michelle Wade" userId="18ab4863-33b1-449f-ac2d-53d4a97e3ca5" providerId="ADAL" clId="{060BAF3D-60EC-4C5D-BE58-6C39EB50345E}" dt="2024-03-26T20:17:41.381" v="17" actId="26606"/>
          <ac:spMkLst>
            <pc:docMk/>
            <pc:sldMk cId="4212996892" sldId="266"/>
            <ac:spMk id="8" creationId="{71B2258F-86CA-4D4D-8270-BC05FCDEBFB3}"/>
          </ac:spMkLst>
        </pc:spChg>
        <pc:spChg chg="add del">
          <ac:chgData name="Michelle Wade" userId="18ab4863-33b1-449f-ac2d-53d4a97e3ca5" providerId="ADAL" clId="{060BAF3D-60EC-4C5D-BE58-6C39EB50345E}" dt="2024-03-26T20:19:08.788" v="34" actId="26606"/>
          <ac:spMkLst>
            <pc:docMk/>
            <pc:sldMk cId="4212996892" sldId="266"/>
            <ac:spMk id="9" creationId="{71B2258F-86CA-4D4D-8270-BC05FCDEBFB3}"/>
          </ac:spMkLst>
        </pc:spChg>
        <pc:spChg chg="add del">
          <ac:chgData name="Michelle Wade" userId="18ab4863-33b1-449f-ac2d-53d4a97e3ca5" providerId="ADAL" clId="{060BAF3D-60EC-4C5D-BE58-6C39EB50345E}" dt="2024-03-26T20:18:56.766" v="31" actId="26606"/>
          <ac:spMkLst>
            <pc:docMk/>
            <pc:sldMk cId="4212996892" sldId="266"/>
            <ac:spMk id="11" creationId="{C3896A03-3945-419A-B66B-4EE266EDD152}"/>
          </ac:spMkLst>
        </pc:spChg>
        <pc:spChg chg="add del">
          <ac:chgData name="Michelle Wade" userId="18ab4863-33b1-449f-ac2d-53d4a97e3ca5" providerId="ADAL" clId="{060BAF3D-60EC-4C5D-BE58-6C39EB50345E}" dt="2024-03-26T20:19:13.313" v="36" actId="26606"/>
          <ac:spMkLst>
            <pc:docMk/>
            <pc:sldMk cId="4212996892" sldId="266"/>
            <ac:spMk id="12" creationId="{870A1295-61BC-4214-AA3E-D396673024D0}"/>
          </ac:spMkLst>
        </pc:spChg>
        <pc:spChg chg="add del">
          <ac:chgData name="Michelle Wade" userId="18ab4863-33b1-449f-ac2d-53d4a97e3ca5" providerId="ADAL" clId="{060BAF3D-60EC-4C5D-BE58-6C39EB50345E}" dt="2024-03-26T20:18:56.766" v="31" actId="26606"/>
          <ac:spMkLst>
            <pc:docMk/>
            <pc:sldMk cId="4212996892" sldId="266"/>
            <ac:spMk id="13" creationId="{B34F5AD2-EDBD-4BBD-A55C-EAFFD0C7097A}"/>
          </ac:spMkLst>
        </pc:spChg>
        <pc:spChg chg="add del">
          <ac:chgData name="Michelle Wade" userId="18ab4863-33b1-449f-ac2d-53d4a97e3ca5" providerId="ADAL" clId="{060BAF3D-60EC-4C5D-BE58-6C39EB50345E}" dt="2024-03-26T20:19:26.271" v="38" actId="26606"/>
          <ac:spMkLst>
            <pc:docMk/>
            <pc:sldMk cId="4212996892" sldId="266"/>
            <ac:spMk id="20" creationId="{A4AC5506-6312-4701-8D3C-40187889A947}"/>
          </ac:spMkLst>
        </pc:spChg>
        <pc:grpChg chg="add del">
          <ac:chgData name="Michelle Wade" userId="18ab4863-33b1-449f-ac2d-53d4a97e3ca5" providerId="ADAL" clId="{060BAF3D-60EC-4C5D-BE58-6C39EB50345E}" dt="2024-03-26T20:19:13.313" v="36" actId="26606"/>
          <ac:grpSpMkLst>
            <pc:docMk/>
            <pc:sldMk cId="4212996892" sldId="266"/>
            <ac:grpSpMk id="18" creationId="{0B139475-2B26-4CA9-9413-DE741E49F7BB}"/>
          </ac:grpSpMkLst>
        </pc:grpChg>
        <pc:picChg chg="add del">
          <ac:chgData name="Michelle Wade" userId="18ab4863-33b1-449f-ac2d-53d4a97e3ca5" providerId="ADAL" clId="{060BAF3D-60EC-4C5D-BE58-6C39EB50345E}" dt="2024-03-26T20:17:41.381" v="17" actId="26606"/>
          <ac:picMkLst>
            <pc:docMk/>
            <pc:sldMk cId="4212996892" sldId="266"/>
            <ac:picMk id="4" creationId="{BF9F7A73-0334-FFB2-56BB-57094C4677E3}"/>
          </ac:picMkLst>
        </pc:picChg>
        <pc:picChg chg="add mod">
          <ac:chgData name="Michelle Wade" userId="18ab4863-33b1-449f-ac2d-53d4a97e3ca5" providerId="ADAL" clId="{060BAF3D-60EC-4C5D-BE58-6C39EB50345E}" dt="2024-03-26T20:19:26.271" v="39" actId="26606"/>
          <ac:picMkLst>
            <pc:docMk/>
            <pc:sldMk cId="4212996892" sldId="266"/>
            <ac:picMk id="6" creationId="{698349A9-BF94-C652-600D-4A3B0A8EEFFF}"/>
          </ac:picMkLst>
        </pc:picChg>
      </pc:sldChg>
      <pc:sldChg chg="addSp delSp modSp mod setBg addAnim delAnim modAnim setClrOvrMap">
        <pc:chgData name="Michelle Wade" userId="18ab4863-33b1-449f-ac2d-53d4a97e3ca5" providerId="ADAL" clId="{060BAF3D-60EC-4C5D-BE58-6C39EB50345E}" dt="2024-03-26T20:20:36.947" v="51" actId="26606"/>
        <pc:sldMkLst>
          <pc:docMk/>
          <pc:sldMk cId="3321024272" sldId="267"/>
        </pc:sldMkLst>
        <pc:spChg chg="del mod">
          <ac:chgData name="Michelle Wade" userId="18ab4863-33b1-449f-ac2d-53d4a97e3ca5" providerId="ADAL" clId="{060BAF3D-60EC-4C5D-BE58-6C39EB50345E}" dt="2024-03-26T20:20:29.121" v="50" actId="478"/>
          <ac:spMkLst>
            <pc:docMk/>
            <pc:sldMk cId="3321024272" sldId="267"/>
            <ac:spMk id="2" creationId="{987C67D0-80C2-B339-0532-211D653F5B39}"/>
          </ac:spMkLst>
        </pc:spChg>
        <pc:spChg chg="add del">
          <ac:chgData name="Michelle Wade" userId="18ab4863-33b1-449f-ac2d-53d4a97e3ca5" providerId="ADAL" clId="{060BAF3D-60EC-4C5D-BE58-6C39EB50345E}" dt="2024-03-26T20:19:49.704" v="42" actId="478"/>
          <ac:spMkLst>
            <pc:docMk/>
            <pc:sldMk cId="3321024272" sldId="267"/>
            <ac:spMk id="3" creationId="{60383E58-1A3C-C52A-0FD4-C984BAB69217}"/>
          </ac:spMkLst>
        </pc:spChg>
        <pc:spChg chg="add">
          <ac:chgData name="Michelle Wade" userId="18ab4863-33b1-449f-ac2d-53d4a97e3ca5" providerId="ADAL" clId="{060BAF3D-60EC-4C5D-BE58-6C39EB50345E}" dt="2024-03-26T20:20:36.947" v="51" actId="26606"/>
          <ac:spMkLst>
            <pc:docMk/>
            <pc:sldMk cId="3321024272" sldId="267"/>
            <ac:spMk id="10" creationId="{E5093ECC-8BEB-4546-A80D-0B48876623DE}"/>
          </ac:spMkLst>
        </pc:spChg>
        <pc:picChg chg="add mod">
          <ac:chgData name="Michelle Wade" userId="18ab4863-33b1-449f-ac2d-53d4a97e3ca5" providerId="ADAL" clId="{060BAF3D-60EC-4C5D-BE58-6C39EB50345E}" dt="2024-03-26T20:20:36.947" v="51" actId="26606"/>
          <ac:picMkLst>
            <pc:docMk/>
            <pc:sldMk cId="3321024272" sldId="267"/>
            <ac:picMk id="5" creationId="{2CC35844-485A-6F55-C876-3C9C799B7865}"/>
          </ac:picMkLst>
        </pc:picChg>
      </pc:sldChg>
      <pc:sldChg chg="del">
        <pc:chgData name="Michelle Wade" userId="18ab4863-33b1-449f-ac2d-53d4a97e3ca5" providerId="ADAL" clId="{060BAF3D-60EC-4C5D-BE58-6C39EB50345E}" dt="2024-03-26T20:33:12.637" v="187" actId="2696"/>
        <pc:sldMkLst>
          <pc:docMk/>
          <pc:sldMk cId="2831304487" sldId="268"/>
        </pc:sldMkLst>
      </pc:sldChg>
      <pc:sldChg chg="new del">
        <pc:chgData name="Michelle Wade" userId="18ab4863-33b1-449f-ac2d-53d4a97e3ca5" providerId="ADAL" clId="{060BAF3D-60EC-4C5D-BE58-6C39EB50345E}" dt="2024-03-26T20:20:52.159" v="53" actId="2696"/>
        <pc:sldMkLst>
          <pc:docMk/>
          <pc:sldMk cId="1583828285" sldId="269"/>
        </pc:sldMkLst>
      </pc:sldChg>
      <pc:sldChg chg="addSp delSp modSp add mod ord">
        <pc:chgData name="Michelle Wade" userId="18ab4863-33b1-449f-ac2d-53d4a97e3ca5" providerId="ADAL" clId="{060BAF3D-60EC-4C5D-BE58-6C39EB50345E}" dt="2024-03-26T20:40:32.602" v="238"/>
        <pc:sldMkLst>
          <pc:docMk/>
          <pc:sldMk cId="1905177831" sldId="269"/>
        </pc:sldMkLst>
        <pc:spChg chg="add mod">
          <ac:chgData name="Michelle Wade" userId="18ab4863-33b1-449f-ac2d-53d4a97e3ca5" providerId="ADAL" clId="{060BAF3D-60EC-4C5D-BE58-6C39EB50345E}" dt="2024-03-26T20:23:59.426" v="98" actId="255"/>
          <ac:spMkLst>
            <pc:docMk/>
            <pc:sldMk cId="1905177831" sldId="269"/>
            <ac:spMk id="2" creationId="{AB2B0CD8-B655-B43E-04CB-008075710382}"/>
          </ac:spMkLst>
        </pc:spChg>
        <pc:spChg chg="del">
          <ac:chgData name="Michelle Wade" userId="18ab4863-33b1-449f-ac2d-53d4a97e3ca5" providerId="ADAL" clId="{060BAF3D-60EC-4C5D-BE58-6C39EB50345E}" dt="2024-03-26T20:21:37.219" v="56" actId="26606"/>
          <ac:spMkLst>
            <pc:docMk/>
            <pc:sldMk cId="1905177831" sldId="269"/>
            <ac:spMk id="10" creationId="{E5093ECC-8BEB-4546-A80D-0B48876623DE}"/>
          </ac:spMkLst>
        </pc:spChg>
        <pc:spChg chg="add">
          <ac:chgData name="Michelle Wade" userId="18ab4863-33b1-449f-ac2d-53d4a97e3ca5" providerId="ADAL" clId="{060BAF3D-60EC-4C5D-BE58-6C39EB50345E}" dt="2024-03-26T20:21:37.219" v="56" actId="26606"/>
          <ac:spMkLst>
            <pc:docMk/>
            <pc:sldMk cId="1905177831" sldId="269"/>
            <ac:spMk id="15" creationId="{32BC26D8-82FB-445E-AA49-62A77D7C1EE0}"/>
          </ac:spMkLst>
        </pc:spChg>
        <pc:spChg chg="add">
          <ac:chgData name="Michelle Wade" userId="18ab4863-33b1-449f-ac2d-53d4a97e3ca5" providerId="ADAL" clId="{060BAF3D-60EC-4C5D-BE58-6C39EB50345E}" dt="2024-03-26T20:21:37.219" v="56" actId="26606"/>
          <ac:spMkLst>
            <pc:docMk/>
            <pc:sldMk cId="1905177831" sldId="269"/>
            <ac:spMk id="17" creationId="{CB44330D-EA18-4254-AA95-EB49948539B8}"/>
          </ac:spMkLst>
        </pc:spChg>
        <pc:picChg chg="mod">
          <ac:chgData name="Michelle Wade" userId="18ab4863-33b1-449f-ac2d-53d4a97e3ca5" providerId="ADAL" clId="{060BAF3D-60EC-4C5D-BE58-6C39EB50345E}" dt="2024-03-26T20:23:35.760" v="94" actId="14100"/>
          <ac:picMkLst>
            <pc:docMk/>
            <pc:sldMk cId="1905177831" sldId="269"/>
            <ac:picMk id="5" creationId="{2CC35844-485A-6F55-C876-3C9C799B7865}"/>
          </ac:picMkLst>
        </pc:picChg>
      </pc:sldChg>
      <pc:sldChg chg="add del ord">
        <pc:chgData name="Michelle Wade" userId="18ab4863-33b1-449f-ac2d-53d4a97e3ca5" providerId="ADAL" clId="{060BAF3D-60EC-4C5D-BE58-6C39EB50345E}" dt="2024-03-26T20:42:05.389" v="239" actId="2696"/>
        <pc:sldMkLst>
          <pc:docMk/>
          <pc:sldMk cId="2945580798" sldId="270"/>
        </pc:sldMkLst>
      </pc:sldChg>
      <pc:sldChg chg="modSp add mod">
        <pc:chgData name="Michelle Wade" userId="18ab4863-33b1-449f-ac2d-53d4a97e3ca5" providerId="ADAL" clId="{060BAF3D-60EC-4C5D-BE58-6C39EB50345E}" dt="2024-03-26T20:26:42.307" v="113" actId="20577"/>
        <pc:sldMkLst>
          <pc:docMk/>
          <pc:sldMk cId="347464722" sldId="271"/>
        </pc:sldMkLst>
        <pc:spChg chg="mod">
          <ac:chgData name="Michelle Wade" userId="18ab4863-33b1-449f-ac2d-53d4a97e3ca5" providerId="ADAL" clId="{060BAF3D-60EC-4C5D-BE58-6C39EB50345E}" dt="2024-03-26T20:26:42.307" v="113" actId="20577"/>
          <ac:spMkLst>
            <pc:docMk/>
            <pc:sldMk cId="347464722" sldId="271"/>
            <ac:spMk id="2" creationId="{31B15CF7-0A11-AFCE-D01A-1CF39D64119C}"/>
          </ac:spMkLst>
        </pc:spChg>
      </pc:sldChg>
      <pc:sldChg chg="addSp delSp modSp mod setClrOvrMap">
        <pc:chgData name="Michelle Wade" userId="18ab4863-33b1-449f-ac2d-53d4a97e3ca5" providerId="ADAL" clId="{060BAF3D-60EC-4C5D-BE58-6C39EB50345E}" dt="2024-03-26T20:42:52.663" v="240" actId="26606"/>
        <pc:sldMkLst>
          <pc:docMk/>
          <pc:sldMk cId="2740129608" sldId="273"/>
        </pc:sldMkLst>
        <pc:spChg chg="mod">
          <ac:chgData name="Michelle Wade" userId="18ab4863-33b1-449f-ac2d-53d4a97e3ca5" providerId="ADAL" clId="{060BAF3D-60EC-4C5D-BE58-6C39EB50345E}" dt="2024-03-26T20:42:52.663" v="240" actId="26606"/>
          <ac:spMkLst>
            <pc:docMk/>
            <pc:sldMk cId="2740129608" sldId="273"/>
            <ac:spMk id="2" creationId="{AB2B0CD8-B655-B43E-04CB-008075710382}"/>
          </ac:spMkLst>
        </pc:spChg>
        <pc:spChg chg="add">
          <ac:chgData name="Michelle Wade" userId="18ab4863-33b1-449f-ac2d-53d4a97e3ca5" providerId="ADAL" clId="{060BAF3D-60EC-4C5D-BE58-6C39EB50345E}" dt="2024-03-26T20:42:52.663" v="240" actId="26606"/>
          <ac:spMkLst>
            <pc:docMk/>
            <pc:sldMk cId="2740129608" sldId="273"/>
            <ac:spMk id="10" creationId="{A8384FB5-9ADC-4DDC-881B-597D56F5B15D}"/>
          </ac:spMkLst>
        </pc:spChg>
        <pc:spChg chg="add">
          <ac:chgData name="Michelle Wade" userId="18ab4863-33b1-449f-ac2d-53d4a97e3ca5" providerId="ADAL" clId="{060BAF3D-60EC-4C5D-BE58-6C39EB50345E}" dt="2024-03-26T20:42:52.663" v="240" actId="26606"/>
          <ac:spMkLst>
            <pc:docMk/>
            <pc:sldMk cId="2740129608" sldId="273"/>
            <ac:spMk id="12" creationId="{1199E1B1-A8C0-4FE8-A5A8-1CB41D69F857}"/>
          </ac:spMkLst>
        </pc:spChg>
        <pc:spChg chg="add">
          <ac:chgData name="Michelle Wade" userId="18ab4863-33b1-449f-ac2d-53d4a97e3ca5" providerId="ADAL" clId="{060BAF3D-60EC-4C5D-BE58-6C39EB50345E}" dt="2024-03-26T20:42:52.663" v="240" actId="26606"/>
          <ac:spMkLst>
            <pc:docMk/>
            <pc:sldMk cId="2740129608" sldId="273"/>
            <ac:spMk id="14" creationId="{84A8DE83-DE75-4B41-9DB4-A7EC0B0DEC0B}"/>
          </ac:spMkLst>
        </pc:spChg>
        <pc:spChg chg="add del">
          <ac:chgData name="Michelle Wade" userId="18ab4863-33b1-449f-ac2d-53d4a97e3ca5" providerId="ADAL" clId="{060BAF3D-60EC-4C5D-BE58-6C39EB50345E}" dt="2024-03-26T20:37:09.950" v="236" actId="26606"/>
          <ac:spMkLst>
            <pc:docMk/>
            <pc:sldMk cId="2740129608" sldId="273"/>
            <ac:spMk id="15" creationId="{32BC26D8-82FB-445E-AA49-62A77D7C1EE0}"/>
          </ac:spMkLst>
        </pc:spChg>
        <pc:spChg chg="add">
          <ac:chgData name="Michelle Wade" userId="18ab4863-33b1-449f-ac2d-53d4a97e3ca5" providerId="ADAL" clId="{060BAF3D-60EC-4C5D-BE58-6C39EB50345E}" dt="2024-03-26T20:42:52.663" v="240" actId="26606"/>
          <ac:spMkLst>
            <pc:docMk/>
            <pc:sldMk cId="2740129608" sldId="273"/>
            <ac:spMk id="16" creationId="{A7009A0A-BEF5-4EAC-AF15-E4F9F002E239}"/>
          </ac:spMkLst>
        </pc:spChg>
        <pc:spChg chg="add del">
          <ac:chgData name="Michelle Wade" userId="18ab4863-33b1-449f-ac2d-53d4a97e3ca5" providerId="ADAL" clId="{060BAF3D-60EC-4C5D-BE58-6C39EB50345E}" dt="2024-03-26T20:37:09.950" v="236" actId="26606"/>
          <ac:spMkLst>
            <pc:docMk/>
            <pc:sldMk cId="2740129608" sldId="273"/>
            <ac:spMk id="17" creationId="{CB44330D-EA18-4254-AA95-EB49948539B8}"/>
          </ac:spMkLst>
        </pc:spChg>
        <pc:spChg chg="add del">
          <ac:chgData name="Michelle Wade" userId="18ab4863-33b1-449f-ac2d-53d4a97e3ca5" providerId="ADAL" clId="{060BAF3D-60EC-4C5D-BE58-6C39EB50345E}" dt="2024-03-26T20:37:09.950" v="235" actId="26606"/>
          <ac:spMkLst>
            <pc:docMk/>
            <pc:sldMk cId="2740129608" sldId="273"/>
            <ac:spMk id="22" creationId="{FB5B0058-AF13-4859-B429-4EDDE2A26F7F}"/>
          </ac:spMkLst>
        </pc:spChg>
        <pc:spChg chg="add del">
          <ac:chgData name="Michelle Wade" userId="18ab4863-33b1-449f-ac2d-53d4a97e3ca5" providerId="ADAL" clId="{060BAF3D-60EC-4C5D-BE58-6C39EB50345E}" dt="2024-03-26T20:37:09.950" v="235" actId="26606"/>
          <ac:spMkLst>
            <pc:docMk/>
            <pc:sldMk cId="2740129608" sldId="273"/>
            <ac:spMk id="24" creationId="{1A89CBBC-7743-43D9-A324-25CB472E9B2E}"/>
          </ac:spMkLst>
        </pc:spChg>
        <pc:picChg chg="mod ord">
          <ac:chgData name="Michelle Wade" userId="18ab4863-33b1-449f-ac2d-53d4a97e3ca5" providerId="ADAL" clId="{060BAF3D-60EC-4C5D-BE58-6C39EB50345E}" dt="2024-03-26T20:42:52.663" v="240" actId="26606"/>
          <ac:picMkLst>
            <pc:docMk/>
            <pc:sldMk cId="2740129608" sldId="273"/>
            <ac:picMk id="5" creationId="{2CC35844-485A-6F55-C876-3C9C799B7865}"/>
          </ac:picMkLst>
        </pc:picChg>
      </pc:sldChg>
      <pc:sldChg chg="addSp delSp modSp new mod">
        <pc:chgData name="Michelle Wade" userId="18ab4863-33b1-449f-ac2d-53d4a97e3ca5" providerId="ADAL" clId="{060BAF3D-60EC-4C5D-BE58-6C39EB50345E}" dt="2024-03-27T01:58:04.313" v="270" actId="14100"/>
        <pc:sldMkLst>
          <pc:docMk/>
          <pc:sldMk cId="3598023526" sldId="274"/>
        </pc:sldMkLst>
        <pc:spChg chg="del mod">
          <ac:chgData name="Michelle Wade" userId="18ab4863-33b1-449f-ac2d-53d4a97e3ca5" providerId="ADAL" clId="{060BAF3D-60EC-4C5D-BE58-6C39EB50345E}" dt="2024-03-27T01:33:28.397" v="247" actId="478"/>
          <ac:spMkLst>
            <pc:docMk/>
            <pc:sldMk cId="3598023526" sldId="274"/>
            <ac:spMk id="2" creationId="{2B5DBAFE-EDF5-EF51-1EF9-9F71A450E809}"/>
          </ac:spMkLst>
        </pc:spChg>
        <pc:spChg chg="del">
          <ac:chgData name="Michelle Wade" userId="18ab4863-33b1-449f-ac2d-53d4a97e3ca5" providerId="ADAL" clId="{060BAF3D-60EC-4C5D-BE58-6C39EB50345E}" dt="2024-03-27T01:33:30.669" v="248" actId="478"/>
          <ac:spMkLst>
            <pc:docMk/>
            <pc:sldMk cId="3598023526" sldId="274"/>
            <ac:spMk id="3" creationId="{E1BFA9AD-B750-C32C-A776-D8ED35956775}"/>
          </ac:spMkLst>
        </pc:spChg>
        <pc:spChg chg="add del mod">
          <ac:chgData name="Michelle Wade" userId="18ab4863-33b1-449f-ac2d-53d4a97e3ca5" providerId="ADAL" clId="{060BAF3D-60EC-4C5D-BE58-6C39EB50345E}" dt="2024-03-27T01:57:51.760" v="267"/>
          <ac:spMkLst>
            <pc:docMk/>
            <pc:sldMk cId="3598023526" sldId="274"/>
            <ac:spMk id="4" creationId="{C6FCBAE8-B636-0C65-9074-B79BEB82CC3E}"/>
          </ac:spMkLst>
        </pc:spChg>
        <pc:graphicFrameChg chg="add mod modGraphic">
          <ac:chgData name="Michelle Wade" userId="18ab4863-33b1-449f-ac2d-53d4a97e3ca5" providerId="ADAL" clId="{060BAF3D-60EC-4C5D-BE58-6C39EB50345E}" dt="2024-03-27T01:57:51.043" v="265" actId="14100"/>
          <ac:graphicFrameMkLst>
            <pc:docMk/>
            <pc:sldMk cId="3598023526" sldId="274"/>
            <ac:graphicFrameMk id="5" creationId="{0C6738AA-2D18-EAF9-AE01-AEC42E4856E8}"/>
          </ac:graphicFrameMkLst>
        </pc:graphicFrameChg>
        <pc:graphicFrameChg chg="add mod modGraphic">
          <ac:chgData name="Michelle Wade" userId="18ab4863-33b1-449f-ac2d-53d4a97e3ca5" providerId="ADAL" clId="{060BAF3D-60EC-4C5D-BE58-6C39EB50345E}" dt="2024-03-27T01:58:04.313" v="270" actId="14100"/>
          <ac:graphicFrameMkLst>
            <pc:docMk/>
            <pc:sldMk cId="3598023526" sldId="274"/>
            <ac:graphicFrameMk id="6" creationId="{380B82A5-090B-1995-4AF6-8788D00ABC35}"/>
          </ac:graphicFrameMkLst>
        </pc:graphicFrameChg>
      </pc:sldChg>
      <pc:sldChg chg="delSp new del mod">
        <pc:chgData name="Michelle Wade" userId="18ab4863-33b1-449f-ac2d-53d4a97e3ca5" providerId="ADAL" clId="{060BAF3D-60EC-4C5D-BE58-6C39EB50345E}" dt="2024-03-27T01:46:16.491" v="252" actId="47"/>
        <pc:sldMkLst>
          <pc:docMk/>
          <pc:sldMk cId="3133892897" sldId="275"/>
        </pc:sldMkLst>
        <pc:spChg chg="del">
          <ac:chgData name="Michelle Wade" userId="18ab4863-33b1-449f-ac2d-53d4a97e3ca5" providerId="ADAL" clId="{060BAF3D-60EC-4C5D-BE58-6C39EB50345E}" dt="2024-03-27T01:46:02.146" v="250" actId="478"/>
          <ac:spMkLst>
            <pc:docMk/>
            <pc:sldMk cId="3133892897" sldId="275"/>
            <ac:spMk id="2" creationId="{79AE4CFD-0848-B2CA-2D8F-D82BAC422FCA}"/>
          </ac:spMkLst>
        </pc:spChg>
        <pc:spChg chg="del">
          <ac:chgData name="Michelle Wade" userId="18ab4863-33b1-449f-ac2d-53d4a97e3ca5" providerId="ADAL" clId="{060BAF3D-60EC-4C5D-BE58-6C39EB50345E}" dt="2024-03-27T01:46:05.319" v="251" actId="478"/>
          <ac:spMkLst>
            <pc:docMk/>
            <pc:sldMk cId="3133892897" sldId="275"/>
            <ac:spMk id="3" creationId="{8D2BAEF3-25ED-24D2-E159-640CCE6D1ADE}"/>
          </ac:spMkLst>
        </pc:spChg>
      </pc:sldChg>
      <pc:sldChg chg="modSp mod">
        <pc:chgData name="Michelle Wade" userId="18ab4863-33b1-449f-ac2d-53d4a97e3ca5" providerId="ADAL" clId="{060BAF3D-60EC-4C5D-BE58-6C39EB50345E}" dt="2024-03-27T01:47:57.262" v="259" actId="6549"/>
        <pc:sldMkLst>
          <pc:docMk/>
          <pc:sldMk cId="2289349589" sldId="506"/>
        </pc:sldMkLst>
        <pc:spChg chg="mod">
          <ac:chgData name="Michelle Wade" userId="18ab4863-33b1-449f-ac2d-53d4a97e3ca5" providerId="ADAL" clId="{060BAF3D-60EC-4C5D-BE58-6C39EB50345E}" dt="2024-03-27T01:47:57.262" v="259" actId="6549"/>
          <ac:spMkLst>
            <pc:docMk/>
            <pc:sldMk cId="2289349589" sldId="506"/>
            <ac:spMk id="3" creationId="{77818F73-684C-9E33-7AFB-09A623A841A2}"/>
          </ac:spMkLst>
        </pc:spChg>
      </pc:sldChg>
      <pc:sldChg chg="addSp delSp modSp new mod setBg">
        <pc:chgData name="Michelle Wade" userId="18ab4863-33b1-449f-ac2d-53d4a97e3ca5" providerId="ADAL" clId="{060BAF3D-60EC-4C5D-BE58-6C39EB50345E}" dt="2024-03-27T02:04:53.708" v="295" actId="14100"/>
        <pc:sldMkLst>
          <pc:docMk/>
          <pc:sldMk cId="970533968" sldId="507"/>
        </pc:sldMkLst>
        <pc:spChg chg="del">
          <ac:chgData name="Michelle Wade" userId="18ab4863-33b1-449f-ac2d-53d4a97e3ca5" providerId="ADAL" clId="{060BAF3D-60EC-4C5D-BE58-6C39EB50345E}" dt="2024-03-27T01:59:42.574" v="272" actId="478"/>
          <ac:spMkLst>
            <pc:docMk/>
            <pc:sldMk cId="970533968" sldId="507"/>
            <ac:spMk id="2" creationId="{65BAB1DA-858A-F5BE-3623-67406E17A62C}"/>
          </ac:spMkLst>
        </pc:spChg>
        <pc:spChg chg="del">
          <ac:chgData name="Michelle Wade" userId="18ab4863-33b1-449f-ac2d-53d4a97e3ca5" providerId="ADAL" clId="{060BAF3D-60EC-4C5D-BE58-6C39EB50345E}" dt="2024-03-27T01:59:50.533" v="273"/>
          <ac:spMkLst>
            <pc:docMk/>
            <pc:sldMk cId="970533968" sldId="507"/>
            <ac:spMk id="3" creationId="{B84CE780-C3FF-1BA2-F9B7-2EA7A92B0DB6}"/>
          </ac:spMkLst>
        </pc:spChg>
        <pc:spChg chg="add del mod">
          <ac:chgData name="Michelle Wade" userId="18ab4863-33b1-449f-ac2d-53d4a97e3ca5" providerId="ADAL" clId="{060BAF3D-60EC-4C5D-BE58-6C39EB50345E}" dt="2024-03-27T02:01:10.371" v="285" actId="22"/>
          <ac:spMkLst>
            <pc:docMk/>
            <pc:sldMk cId="970533968" sldId="507"/>
            <ac:spMk id="6" creationId="{591ECFE2-FBF9-79B3-DEF6-051750747875}"/>
          </ac:spMkLst>
        </pc:spChg>
        <pc:spChg chg="add del">
          <ac:chgData name="Michelle Wade" userId="18ab4863-33b1-449f-ac2d-53d4a97e3ca5" providerId="ADAL" clId="{060BAF3D-60EC-4C5D-BE58-6C39EB50345E}" dt="2024-03-27T02:01:44.056" v="287" actId="22"/>
          <ac:spMkLst>
            <pc:docMk/>
            <pc:sldMk cId="970533968" sldId="507"/>
            <ac:spMk id="8" creationId="{EEEAE6A6-03F3-9AFD-D103-132CAAA8CFCF}"/>
          </ac:spMkLst>
        </pc:spChg>
        <pc:spChg chg="add mod">
          <ac:chgData name="Michelle Wade" userId="18ab4863-33b1-449f-ac2d-53d4a97e3ca5" providerId="ADAL" clId="{060BAF3D-60EC-4C5D-BE58-6C39EB50345E}" dt="2024-03-27T02:02:11.100" v="290"/>
          <ac:spMkLst>
            <pc:docMk/>
            <pc:sldMk cId="970533968" sldId="507"/>
            <ac:spMk id="9" creationId="{D676589C-4526-83A1-9B65-86AFA26A5740}"/>
          </ac:spMkLst>
        </pc:spChg>
        <pc:graphicFrameChg chg="add mod modGraphic">
          <ac:chgData name="Michelle Wade" userId="18ab4863-33b1-449f-ac2d-53d4a97e3ca5" providerId="ADAL" clId="{060BAF3D-60EC-4C5D-BE58-6C39EB50345E}" dt="2024-03-27T02:00:48.212" v="281" actId="1076"/>
          <ac:graphicFrameMkLst>
            <pc:docMk/>
            <pc:sldMk cId="970533968" sldId="507"/>
            <ac:graphicFrameMk id="4" creationId="{B4A10DFE-C90B-CD6C-E659-761C9A38170D}"/>
          </ac:graphicFrameMkLst>
        </pc:graphicFrameChg>
        <pc:picChg chg="add mod">
          <ac:chgData name="Michelle Wade" userId="18ab4863-33b1-449f-ac2d-53d4a97e3ca5" providerId="ADAL" clId="{060BAF3D-60EC-4C5D-BE58-6C39EB50345E}" dt="2024-03-27T02:04:53.708" v="295" actId="14100"/>
          <ac:picMkLst>
            <pc:docMk/>
            <pc:sldMk cId="970533968" sldId="507"/>
            <ac:picMk id="11" creationId="{30E3BAE2-1DCB-8F22-86BA-FEB6D70B05A2}"/>
          </ac:picMkLst>
        </pc:picChg>
      </pc:sldChg>
      <pc:sldChg chg="addSp delSp modSp new mod">
        <pc:chgData name="Michelle Wade" userId="18ab4863-33b1-449f-ac2d-53d4a97e3ca5" providerId="ADAL" clId="{060BAF3D-60EC-4C5D-BE58-6C39EB50345E}" dt="2024-03-27T02:07:05.536" v="307" actId="14100"/>
        <pc:sldMkLst>
          <pc:docMk/>
          <pc:sldMk cId="1228481803" sldId="508"/>
        </pc:sldMkLst>
        <pc:spChg chg="del">
          <ac:chgData name="Michelle Wade" userId="18ab4863-33b1-449f-ac2d-53d4a97e3ca5" providerId="ADAL" clId="{060BAF3D-60EC-4C5D-BE58-6C39EB50345E}" dt="2024-03-27T02:05:51.587" v="297" actId="478"/>
          <ac:spMkLst>
            <pc:docMk/>
            <pc:sldMk cId="1228481803" sldId="508"/>
            <ac:spMk id="2" creationId="{C453FD22-EDC6-5381-1470-5D4CEAABE6BD}"/>
          </ac:spMkLst>
        </pc:spChg>
        <pc:spChg chg="add del mod">
          <ac:chgData name="Michelle Wade" userId="18ab4863-33b1-449f-ac2d-53d4a97e3ca5" providerId="ADAL" clId="{060BAF3D-60EC-4C5D-BE58-6C39EB50345E}" dt="2024-03-27T02:06:55.506" v="305"/>
          <ac:spMkLst>
            <pc:docMk/>
            <pc:sldMk cId="1228481803" sldId="508"/>
            <ac:spMk id="3" creationId="{4DDAEAD9-A4CB-A325-02E2-49347841DF27}"/>
          </ac:spMkLst>
        </pc:spChg>
        <pc:graphicFrameChg chg="add mod modGraphic">
          <ac:chgData name="Michelle Wade" userId="18ab4863-33b1-449f-ac2d-53d4a97e3ca5" providerId="ADAL" clId="{060BAF3D-60EC-4C5D-BE58-6C39EB50345E}" dt="2024-03-27T02:06:42.972" v="303"/>
          <ac:graphicFrameMkLst>
            <pc:docMk/>
            <pc:sldMk cId="1228481803" sldId="508"/>
            <ac:graphicFrameMk id="4" creationId="{F41C376D-7748-5A84-7F8D-8D229062EB8F}"/>
          </ac:graphicFrameMkLst>
        </pc:graphicFrameChg>
        <pc:graphicFrameChg chg="add mod modGraphic">
          <ac:chgData name="Michelle Wade" userId="18ab4863-33b1-449f-ac2d-53d4a97e3ca5" providerId="ADAL" clId="{060BAF3D-60EC-4C5D-BE58-6C39EB50345E}" dt="2024-03-27T02:07:05.536" v="307" actId="14100"/>
          <ac:graphicFrameMkLst>
            <pc:docMk/>
            <pc:sldMk cId="1228481803" sldId="508"/>
            <ac:graphicFrameMk id="5" creationId="{B7A2F130-9826-BFCF-51B3-776554A1FC2E}"/>
          </ac:graphicFrameMkLst>
        </pc:graphicFrameChg>
      </pc:sldChg>
      <pc:sldChg chg="addSp delSp modSp new mod">
        <pc:chgData name="Michelle Wade" userId="18ab4863-33b1-449f-ac2d-53d4a97e3ca5" providerId="ADAL" clId="{060BAF3D-60EC-4C5D-BE58-6C39EB50345E}" dt="2024-03-27T02:08:16.334" v="315" actId="14100"/>
        <pc:sldMkLst>
          <pc:docMk/>
          <pc:sldMk cId="3236050861" sldId="509"/>
        </pc:sldMkLst>
        <pc:spChg chg="del">
          <ac:chgData name="Michelle Wade" userId="18ab4863-33b1-449f-ac2d-53d4a97e3ca5" providerId="ADAL" clId="{060BAF3D-60EC-4C5D-BE58-6C39EB50345E}" dt="2024-03-27T02:07:52.406" v="309" actId="478"/>
          <ac:spMkLst>
            <pc:docMk/>
            <pc:sldMk cId="3236050861" sldId="509"/>
            <ac:spMk id="2" creationId="{95E58864-957D-4A44-27EA-F8510D543C75}"/>
          </ac:spMkLst>
        </pc:spChg>
        <pc:spChg chg="del mod">
          <ac:chgData name="Michelle Wade" userId="18ab4863-33b1-449f-ac2d-53d4a97e3ca5" providerId="ADAL" clId="{060BAF3D-60EC-4C5D-BE58-6C39EB50345E}" dt="2024-03-27T02:08:08.776" v="312"/>
          <ac:spMkLst>
            <pc:docMk/>
            <pc:sldMk cId="3236050861" sldId="509"/>
            <ac:spMk id="3" creationId="{00FAD1A2-566B-8091-9DB7-B29EC396ECEE}"/>
          </ac:spMkLst>
        </pc:spChg>
        <pc:graphicFrameChg chg="add mod modGraphic">
          <ac:chgData name="Michelle Wade" userId="18ab4863-33b1-449f-ac2d-53d4a97e3ca5" providerId="ADAL" clId="{060BAF3D-60EC-4C5D-BE58-6C39EB50345E}" dt="2024-03-27T02:08:16.334" v="315" actId="14100"/>
          <ac:graphicFrameMkLst>
            <pc:docMk/>
            <pc:sldMk cId="3236050861" sldId="509"/>
            <ac:graphicFrameMk id="4" creationId="{24F341C1-CC17-1F8E-1CA9-A04A62BDF174}"/>
          </ac:graphicFrameMkLst>
        </pc:graphicFrameChg>
      </pc:sldChg>
      <pc:sldChg chg="addSp delSp modSp new mod">
        <pc:chgData name="Michelle Wade" userId="18ab4863-33b1-449f-ac2d-53d4a97e3ca5" providerId="ADAL" clId="{060BAF3D-60EC-4C5D-BE58-6C39EB50345E}" dt="2024-03-27T02:09:12.168" v="322" actId="14100"/>
        <pc:sldMkLst>
          <pc:docMk/>
          <pc:sldMk cId="1032133665" sldId="510"/>
        </pc:sldMkLst>
        <pc:spChg chg="del">
          <ac:chgData name="Michelle Wade" userId="18ab4863-33b1-449f-ac2d-53d4a97e3ca5" providerId="ADAL" clId="{060BAF3D-60EC-4C5D-BE58-6C39EB50345E}" dt="2024-03-27T02:08:53.767" v="317" actId="478"/>
          <ac:spMkLst>
            <pc:docMk/>
            <pc:sldMk cId="1032133665" sldId="510"/>
            <ac:spMk id="2" creationId="{8F0E7CD9-1491-E99A-4058-ECB99A0718DD}"/>
          </ac:spMkLst>
        </pc:spChg>
        <pc:spChg chg="del mod">
          <ac:chgData name="Michelle Wade" userId="18ab4863-33b1-449f-ac2d-53d4a97e3ca5" providerId="ADAL" clId="{060BAF3D-60EC-4C5D-BE58-6C39EB50345E}" dt="2024-03-27T02:09:04.685" v="320"/>
          <ac:spMkLst>
            <pc:docMk/>
            <pc:sldMk cId="1032133665" sldId="510"/>
            <ac:spMk id="3" creationId="{8A4E4453-A727-F230-5C0B-50B059D4248E}"/>
          </ac:spMkLst>
        </pc:spChg>
        <pc:graphicFrameChg chg="add mod modGraphic">
          <ac:chgData name="Michelle Wade" userId="18ab4863-33b1-449f-ac2d-53d4a97e3ca5" providerId="ADAL" clId="{060BAF3D-60EC-4C5D-BE58-6C39EB50345E}" dt="2024-03-27T02:09:12.168" v="322" actId="14100"/>
          <ac:graphicFrameMkLst>
            <pc:docMk/>
            <pc:sldMk cId="1032133665" sldId="510"/>
            <ac:graphicFrameMk id="4" creationId="{8A546762-4E94-1768-E7C8-E132ADB02956}"/>
          </ac:graphicFrameMkLst>
        </pc:graphicFrameChg>
      </pc:sldChg>
      <pc:sldChg chg="addSp delSp modSp new mod">
        <pc:chgData name="Michelle Wade" userId="18ab4863-33b1-449f-ac2d-53d4a97e3ca5" providerId="ADAL" clId="{060BAF3D-60EC-4C5D-BE58-6C39EB50345E}" dt="2024-03-27T02:11:53.923" v="336"/>
        <pc:sldMkLst>
          <pc:docMk/>
          <pc:sldMk cId="1641501552" sldId="511"/>
        </pc:sldMkLst>
        <pc:spChg chg="del">
          <ac:chgData name="Michelle Wade" userId="18ab4863-33b1-449f-ac2d-53d4a97e3ca5" providerId="ADAL" clId="{060BAF3D-60EC-4C5D-BE58-6C39EB50345E}" dt="2024-03-27T02:09:52.817" v="324" actId="478"/>
          <ac:spMkLst>
            <pc:docMk/>
            <pc:sldMk cId="1641501552" sldId="511"/>
            <ac:spMk id="2" creationId="{1512CDF8-ADD9-F5BE-8BBD-149DCB53FF05}"/>
          </ac:spMkLst>
        </pc:spChg>
        <pc:spChg chg="del mod">
          <ac:chgData name="Michelle Wade" userId="18ab4863-33b1-449f-ac2d-53d4a97e3ca5" providerId="ADAL" clId="{060BAF3D-60EC-4C5D-BE58-6C39EB50345E}" dt="2024-03-27T02:10:02.222" v="327"/>
          <ac:spMkLst>
            <pc:docMk/>
            <pc:sldMk cId="1641501552" sldId="511"/>
            <ac:spMk id="3" creationId="{83042888-5897-1C8E-7E54-BC847D23EDA0}"/>
          </ac:spMkLst>
        </pc:spChg>
        <pc:spChg chg="add del mod">
          <ac:chgData name="Michelle Wade" userId="18ab4863-33b1-449f-ac2d-53d4a97e3ca5" providerId="ADAL" clId="{060BAF3D-60EC-4C5D-BE58-6C39EB50345E}" dt="2024-03-27T02:11:53.923" v="336"/>
          <ac:spMkLst>
            <pc:docMk/>
            <pc:sldMk cId="1641501552" sldId="511"/>
            <ac:spMk id="5" creationId="{695B5FF4-59CF-09DC-3699-05D4B4BE397C}"/>
          </ac:spMkLst>
        </pc:spChg>
        <pc:graphicFrameChg chg="add mod modGraphic">
          <ac:chgData name="Michelle Wade" userId="18ab4863-33b1-449f-ac2d-53d4a97e3ca5" providerId="ADAL" clId="{060BAF3D-60EC-4C5D-BE58-6C39EB50345E}" dt="2024-03-27T02:10:09.568" v="329" actId="1076"/>
          <ac:graphicFrameMkLst>
            <pc:docMk/>
            <pc:sldMk cId="1641501552" sldId="511"/>
            <ac:graphicFrameMk id="4" creationId="{B1EA935A-CEE5-6690-539B-83139DE40D8B}"/>
          </ac:graphicFrameMkLst>
        </pc:graphicFrameChg>
        <pc:graphicFrameChg chg="add mod modGraphic">
          <ac:chgData name="Michelle Wade" userId="18ab4863-33b1-449f-ac2d-53d4a97e3ca5" providerId="ADAL" clId="{060BAF3D-60EC-4C5D-BE58-6C39EB50345E}" dt="2024-03-27T02:10:57.467" v="334" actId="14100"/>
          <ac:graphicFrameMkLst>
            <pc:docMk/>
            <pc:sldMk cId="1641501552" sldId="511"/>
            <ac:graphicFrameMk id="6" creationId="{A38045AF-D6C5-0166-6A98-7462D82EDC9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5A55-8125-BBB2-6CC2-A02C4EDF5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019AE-2EEF-CD52-481C-74818E9FF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AAB1A-669C-571C-D309-B2448831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FFF4-7E6C-4A30-AC3D-52C0BF42884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6C8D9-9480-DC89-93D9-BB3F51F9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D58EF-FAA2-3952-7D98-DECFBA40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899F-250D-4185-96D1-6C08A0C7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5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EF79-B5F6-25C2-8A56-619FE8E5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99270-5CE8-854F-E85A-E7F2A95F7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0146B-CD95-17A3-73BB-08BC4767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FFF4-7E6C-4A30-AC3D-52C0BF42884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1B3C2-A2B5-9FFE-A7F1-3DA5F0D0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D85B7-3288-2412-C350-3B5ECA01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899F-250D-4185-96D1-6C08A0C7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2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E94F7-308B-8079-AB6D-BDC08EE40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5356E-CB25-76F2-7CD8-5EEBF0D3F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D668B-5DE4-BCB0-FC92-56AC93CF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FFF4-7E6C-4A30-AC3D-52C0BF42884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CC226-A744-7098-0945-A785ABB27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BB6F2-FD36-6097-7F5C-5A480DF7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899F-250D-4185-96D1-6C08A0C7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87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638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4748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1561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833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9404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5429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1457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040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7A34-A4C2-9E4A-A1ED-C390C41B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F9531-B882-6282-7D44-E50289B7E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B8F51-BE11-4FFC-00E5-EBC5E223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FFF4-7E6C-4A30-AC3D-52C0BF42884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E585F-E9D0-C15F-7184-0625F298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A3F9A-21B6-A232-3B82-1030DAEC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899F-250D-4185-96D1-6C08A0C7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159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0068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1582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B1E4-8E46-0F8C-3121-56AEB593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26DAF-635B-9399-CDB1-42254C10B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64BC6-FBB5-8274-9F5F-5AC334930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47CE3-8CC0-5C55-02AF-5BB24409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21A3-B9C5-4FBA-A7D0-C8940707B9C3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6E65-9701-977A-CA95-C82223EA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94548-9949-5E2A-C65B-0A08C145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CEE3-8D77-491F-84EF-674081F6D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02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FFEB-6C77-7B32-753C-3A4DD7CC4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5B8F6-9C2E-34C3-5F5B-A8A2CD0B8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5C1D5-EDD4-CE42-825A-2E2F9670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1429-9B24-4D68-88D2-6B7F87FBC2F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19C01-B765-5A3E-6C97-C20912321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B54CD-4FB8-ED6B-EEAE-0AC99CF2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B85-1A29-4503-A4D4-3C403FEC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5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23CE-B01C-A345-020D-B2E93B37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F00FE-3CF2-374B-8508-3C1D4E745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BBED4-D14D-CB56-9CF9-7780959BE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1429-9B24-4D68-88D2-6B7F87FBC2F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4B194-D9F9-5B7E-4EAD-7D5DB6DB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1E298-1B21-46CB-A791-2C4327B4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B85-1A29-4503-A4D4-3C403FEC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7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F246-3BAE-9F3F-40D1-1E910BFA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25E42-9062-9D4F-2C9B-7FCB530F8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80930-6580-C370-3A6B-CBCC97EAA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1429-9B24-4D68-88D2-6B7F87FBC2F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D3AB5-5FC2-C820-827B-E0DE92E2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DC664-5B8E-6FCF-B02F-9190DA29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B85-1A29-4503-A4D4-3C403FEC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83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005-2816-1593-F75E-74E253AB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1001E-DEF0-3FEB-2AC5-27B434057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7BBCE-3F2C-16EB-1912-1E8E95BB0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E3D33-2CFF-F9EB-4063-B87C71C97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1429-9B24-4D68-88D2-6B7F87FBC2F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19BB7-2382-9F81-9492-8D6A8647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E9727-6307-C659-6593-DDFC6522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B85-1A29-4503-A4D4-3C403FEC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8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F190B-4F91-2F15-536D-C1A95F11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A783A-4536-0593-4909-D3610A9E6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7C6C6-B8AA-B56B-6322-B3116D1E3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9BFC7-26C2-84E9-5EBD-478A0DA28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22C3F-D769-0306-4F53-6184C56EE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AEEC9-DD5B-7856-C534-997E1A7C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1429-9B24-4D68-88D2-6B7F87FBC2F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AD26D2-2375-8283-7F80-64A93946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731E7-23B2-0976-D46F-D3A9417F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B85-1A29-4503-A4D4-3C403FEC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22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0954-C2BA-83E6-D43B-F9274075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4E4354-E51C-FCD3-34A6-9F3129D8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1429-9B24-4D68-88D2-6B7F87FBC2F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C8CCB-7178-E536-3EAC-6EF2B3ECE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008F2-684F-D047-440C-449F9681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B85-1A29-4503-A4D4-3C403FEC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2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2EAB-3DE8-A2B3-931E-B5335560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61BDA-C560-9C2C-2A6E-A7C77FC3F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FE06E-67C3-4AD4-1EEC-7D745AD53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FFF4-7E6C-4A30-AC3D-52C0BF42884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5ABFC-ED92-DA26-E2E3-9C25B879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C3F64-40E2-DCB0-2ED7-365DDF1C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899F-250D-4185-96D1-6C08A0C7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39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31823-28C4-83AC-F466-B137D6A0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1429-9B24-4D68-88D2-6B7F87FBC2F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80052-57CD-6E1D-B5E5-ABEEA677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18DCB-54C8-40EF-BE77-B2BC52DB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B85-1A29-4503-A4D4-3C403FEC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64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600E-2FCD-D952-5F42-2F2A34E8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C3820-1D61-FB6C-E755-B7B280852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7F41E-6B54-8125-F9BF-C2495155B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A21FC-E991-03E2-820F-06EBEB16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1429-9B24-4D68-88D2-6B7F87FBC2F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97C75-5D43-CCEA-7A58-237E0301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3F318-D2C4-17BD-B1BF-8EF9ED90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B85-1A29-4503-A4D4-3C403FEC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3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23F5-0ECA-7595-8804-93DCA6BC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0BF3B-A6DB-5B3D-BFE7-3C7357B85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E694A-645B-0314-6F7F-D927D2BB4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8F4F0-A6BC-8A1E-895D-0AA508512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1429-9B24-4D68-88D2-6B7F87FBC2F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3A33A-398D-A915-5877-E35C292E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7511A-2379-D8A9-54A6-60225270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B85-1A29-4503-A4D4-3C403FEC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26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0ADA7-B233-A22A-66DA-E471EC8E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A1512-3441-11ED-890A-2010D0299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198A3-512F-D54C-40C4-81A5878A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1429-9B24-4D68-88D2-6B7F87FBC2F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BF5C3-DD4C-7A5B-A67A-E3B41C5F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03284-2771-E329-3796-48A3E667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B85-1A29-4503-A4D4-3C403FEC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44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4EAA5-EDC4-A27A-0F39-53130577E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52A1B-E1FA-740C-D61B-F259B0D7D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BE5F8-7F88-D607-4631-D29AEF0C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1429-9B24-4D68-88D2-6B7F87FBC2F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A2937-030E-DAE7-488B-03A99A7F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EF9B7-75DB-36C2-B388-CD8AF987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B85-1A29-4503-A4D4-3C403FEC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41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86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EFA00-3992-69F6-C39A-9C48CE881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BB055-BFA4-B4D4-0F2F-87EB65769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38A4-7AC0-5B49-7E50-583B392C0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A37D5-B64C-ACA8-B913-1395F787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FFF4-7E6C-4A30-AC3D-52C0BF42884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6BA4A-EEF0-5901-E7B0-15378788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80895-5029-A8A3-EFF9-EB3F91A6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899F-250D-4185-96D1-6C08A0C7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B5CDD-2B6D-9622-B7E5-DB05F84CB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5805E-1A6A-B9BB-8194-37BCFAFE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C5913-8B32-B294-4048-0FCD471D5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E50F7-9F53-B891-4532-B6F4C8A2F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902101-7AA0-7645-7247-47920E410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26E70-79B7-E96C-F265-5B80F7CB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FFF4-7E6C-4A30-AC3D-52C0BF42884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0B5268-7DE2-28DC-5B29-39D0B32A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3DF2D2-5020-0D06-2810-DF7683C0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899F-250D-4185-96D1-6C08A0C7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6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6228-C90E-A284-C7BB-6044D408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A162D-8FCE-86FD-AAC7-8D6AE2BD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FFF4-7E6C-4A30-AC3D-52C0BF42884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264F3-6527-28B1-0906-22D1079E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F51E9-F006-C61A-C49D-6CA59241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899F-250D-4185-96D1-6C08A0C7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5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A45216-9FED-5FD6-F5B4-DBCC0ACE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FFF4-7E6C-4A30-AC3D-52C0BF42884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EFF8-FF03-8C8D-1592-7A9776B0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5435E-A6E2-01BE-99E3-EF525D04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899F-250D-4185-96D1-6C08A0C7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6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1998C-3EC3-D3DE-D8AF-CE96220B0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C4537-6A87-3C9F-8520-642B7E98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EFAAA-79AE-D986-EF3B-A070BF5A7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7C69E-3D36-0C88-586E-35095D0FD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FFF4-7E6C-4A30-AC3D-52C0BF42884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76E70-94AD-8D47-5DBE-487C63E7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936E1-0D0C-A633-C6B6-FC8ED421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899F-250D-4185-96D1-6C08A0C7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1911-E966-319D-4BB4-8ED088FF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ABF66-EEE4-F923-4215-0B6DDDC18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157A2-D103-26B3-9E6C-535BF0F34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FBBEE-080C-546E-0C22-65C6411C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FFF4-7E6C-4A30-AC3D-52C0BF42884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1F362-7092-0CD0-667F-C95FA542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EAEEF-D8E7-41F2-090F-AE8B9FD2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899F-250D-4185-96D1-6C08A0C7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9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E1085D-665C-770F-374D-4E889BD2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3AC18-8832-A05C-22C7-C45F7E169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5A4CB-B2CD-6FC3-333C-910713F91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7FFF4-7E6C-4A30-AC3D-52C0BF42884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4AA33-AEFB-D145-80C8-77A6552D3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6CCE9-E68E-CB7C-B083-11BAB01BC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3B899F-250D-4185-96D1-6C08A0C7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8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12234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347F9-D9BE-5EB4-4193-A6DCD59D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7113D-E12C-CBAD-726A-D6156A1F9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C0FBD-4EFD-5A99-1A99-5867A32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21429-9B24-4D68-88D2-6B7F87FBC2F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7FC95-5623-39D3-C623-B01953ED3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B231-4B22-0785-CDD8-A5EC2EE01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1BB85-1A29-4503-A4D4-3C403FEC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6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CD930-1A57-EE37-55D6-8D1360965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Autofit/>
          </a:bodyPr>
          <a:lstStyle/>
          <a:p>
            <a:r>
              <a:rPr lang="en-US" sz="8000" b="1" dirty="0">
                <a:solidFill>
                  <a:schemeClr val="tx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Good Morning</a:t>
            </a:r>
          </a:p>
        </p:txBody>
      </p:sp>
      <p:pic>
        <p:nvPicPr>
          <p:cNvPr id="5" name="Picture 4" descr="A logo with horses and a person&#10;&#10;Description automatically generated">
            <a:extLst>
              <a:ext uri="{FF2B5EF4-FFF2-40B4-BE49-F238E27FC236}">
                <a16:creationId xmlns:a16="http://schemas.microsoft.com/office/drawing/2014/main" id="{954E6B3C-F44D-DEF2-D115-02717877E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9" b="11914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19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horses and donkeys&#10;&#10;Description automatically generated">
            <a:extLst>
              <a:ext uri="{FF2B5EF4-FFF2-40B4-BE49-F238E27FC236}">
                <a16:creationId xmlns:a16="http://schemas.microsoft.com/office/drawing/2014/main" id="{2CC35844-485A-6F55-C876-3C9C799B7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2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15CF7-0A11-AFCE-D01A-1CF39D64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43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/>
              <a:t>Budget Approval</a:t>
            </a:r>
          </a:p>
        </p:txBody>
      </p:sp>
    </p:spTree>
    <p:extLst>
      <p:ext uri="{BB962C8B-B14F-4D97-AF65-F5344CB8AC3E}">
        <p14:creationId xmlns:p14="http://schemas.microsoft.com/office/powerpoint/2010/main" val="173438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BAE7F-C89E-5AD0-B9F2-7096459B7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835" y="220617"/>
            <a:ext cx="7582263" cy="663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7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15CF7-0A11-AFCE-D01A-1CF39D64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2367"/>
            <a:ext cx="10515600" cy="13775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b="1" dirty="0"/>
              <a:t>Final Nominations</a:t>
            </a:r>
            <a:br>
              <a:rPr lang="en-US" sz="8800" b="1" dirty="0"/>
            </a:br>
            <a:r>
              <a:rPr lang="en-US" sz="8800" b="1" dirty="0"/>
              <a:t> &amp; Elections</a:t>
            </a:r>
          </a:p>
        </p:txBody>
      </p:sp>
    </p:spTree>
    <p:extLst>
      <p:ext uri="{BB962C8B-B14F-4D97-AF65-F5344CB8AC3E}">
        <p14:creationId xmlns:p14="http://schemas.microsoft.com/office/powerpoint/2010/main" val="347464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818F73-684C-9E33-7AFB-09A623A841A2}"/>
              </a:ext>
            </a:extLst>
          </p:cNvPr>
          <p:cNvSpPr txBox="1"/>
          <p:nvPr/>
        </p:nvSpPr>
        <p:spPr>
          <a:xfrm>
            <a:off x="347870" y="501815"/>
            <a:ext cx="11628783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NOMINATION COMMITTEE REPORT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defTabSz="914377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</a:p>
          <a:p>
            <a:pPr defTabSz="914377"/>
            <a:r>
              <a:rPr lang="en-US" sz="24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CANDIDATES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defTabSz="914377"/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</a:p>
          <a:p>
            <a:pPr defTabSz="914377"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*Chairman					    Mark Himmel, MT and Dan Key, NM</a:t>
            </a:r>
          </a:p>
          <a:p>
            <a:pPr defTabSz="914377"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*Vice Chairman				    Craig Ferdig, AZ</a:t>
            </a:r>
          </a:p>
          <a:p>
            <a:pPr defTabSz="914377"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*Treasurer					    Kathy Young, WA</a:t>
            </a:r>
          </a:p>
          <a:p>
            <a:pPr defTabSz="914377"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*Executive Committee Director (2 Positions)	    Brad Pollman, MT and Misty Valdez, TX</a:t>
            </a:r>
          </a:p>
          <a:p>
            <a:pPr defTabSz="914377"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**Executive Committee Non-Director	    Dana Chambers, WA and Joanne Mitchell, TN</a:t>
            </a:r>
          </a:p>
          <a:p>
            <a:pPr defTabSz="914377"/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</a:p>
          <a:p>
            <a:pPr defTabSz="914377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*Must be a member of the National Board of Directors</a:t>
            </a:r>
          </a:p>
          <a:p>
            <a:pPr defTabSz="914377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**Must be a member in good standing and must not be a member of the National Board of Directors</a:t>
            </a:r>
            <a:endParaRPr lang="en-US" sz="160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34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logo with horses and donkeys&#10;&#10;Description automatically generated">
            <a:extLst>
              <a:ext uri="{FF2B5EF4-FFF2-40B4-BE49-F238E27FC236}">
                <a16:creationId xmlns:a16="http://schemas.microsoft.com/office/drawing/2014/main" id="{2CC35844-485A-6F55-C876-3C9C799B7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18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B0CD8-B655-B43E-04CB-008075710382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 Accomplishments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logo with horses and donkeys&#10;&#10;Description automatically generated">
            <a:extLst>
              <a:ext uri="{FF2B5EF4-FFF2-40B4-BE49-F238E27FC236}">
                <a16:creationId xmlns:a16="http://schemas.microsoft.com/office/drawing/2014/main" id="{2CC35844-485A-6F55-C876-3C9C799B7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7" r="1" b="6100"/>
          <a:stretch/>
        </p:blipFill>
        <p:spPr>
          <a:xfrm>
            <a:off x="1073899" y="1966293"/>
            <a:ext cx="10044200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29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3FD59-C808-5CF0-5D1C-2B93703D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u="sng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Election Results</a:t>
            </a:r>
          </a:p>
        </p:txBody>
      </p:sp>
      <p:pic>
        <p:nvPicPr>
          <p:cNvPr id="5" name="Picture 4" descr="A logo with horses and donkeys&#10;&#10;Description automatically generated">
            <a:extLst>
              <a:ext uri="{FF2B5EF4-FFF2-40B4-BE49-F238E27FC236}">
                <a16:creationId xmlns:a16="http://schemas.microsoft.com/office/drawing/2014/main" id="{24DC47AD-18F9-B0D5-969D-A9D856A310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34" y="1883079"/>
            <a:ext cx="5917401" cy="30918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32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building with a stone wall and benches&#10;&#10;Description automatically generated with medium confidence">
            <a:extLst>
              <a:ext uri="{FF2B5EF4-FFF2-40B4-BE49-F238E27FC236}">
                <a16:creationId xmlns:a16="http://schemas.microsoft.com/office/drawing/2014/main" id="{3287B574-7258-D7C8-3F36-1B22B8EF5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0" r="-1" b="17643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5" name="Picture 4" descr="A large building with mountains in the background&#10;&#10;Description automatically generated">
            <a:extLst>
              <a:ext uri="{FF2B5EF4-FFF2-40B4-BE49-F238E27FC236}">
                <a16:creationId xmlns:a16="http://schemas.microsoft.com/office/drawing/2014/main" id="{AC2AB747-A294-A952-0BF5-1FDDC3E8A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10" r="-1" b="-1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45E1E-7C49-161B-2030-73C6F6F6E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2025 National Board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C0CA4-BC1D-16F9-2391-9BAB7304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2075"/>
            <a:ext cx="5395912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PRESCOTT, ARIZONA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6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AD94A-5336-07BE-398B-8D56F4C3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236" y="949325"/>
            <a:ext cx="1043417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2026 National Board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10FC-3436-6E34-7B2E-E0F4D123C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902" y="3429000"/>
            <a:ext cx="8071697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5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SOUTH CAROLINA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57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0111-D1A1-1961-2262-2C440A7D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714673"/>
            <a:ext cx="10911840" cy="6400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000" b="1" dirty="0"/>
              <a:t>Unfinished Business</a:t>
            </a:r>
          </a:p>
        </p:txBody>
      </p:sp>
      <p:pic>
        <p:nvPicPr>
          <p:cNvPr id="6" name="Picture 5" descr="A logo with horses and donkeys&#10;&#10;Description automatically generated">
            <a:extLst>
              <a:ext uri="{FF2B5EF4-FFF2-40B4-BE49-F238E27FC236}">
                <a16:creationId xmlns:a16="http://schemas.microsoft.com/office/drawing/2014/main" id="{698349A9-BF94-C652-600D-4A3B0A8EE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9" r="1" b="2648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212996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6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horses and donkeys&#10;&#10;Description automatically generated">
            <a:extLst>
              <a:ext uri="{FF2B5EF4-FFF2-40B4-BE49-F238E27FC236}">
                <a16:creationId xmlns:a16="http://schemas.microsoft.com/office/drawing/2014/main" id="{2CC35844-485A-6F55-C876-3C9C799B7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"/>
          <a:stretch/>
        </p:blipFill>
        <p:spPr>
          <a:xfrm>
            <a:off x="1069662" y="480060"/>
            <a:ext cx="6563977" cy="33278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2B0CD8-B655-B43E-04CB-008075710382}"/>
              </a:ext>
            </a:extLst>
          </p:cNvPr>
          <p:cNvSpPr txBox="1"/>
          <p:nvPr/>
        </p:nvSpPr>
        <p:spPr>
          <a:xfrm>
            <a:off x="979117" y="4479865"/>
            <a:ext cx="10233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STRATEGIC BUSINESS PLAN</a:t>
            </a:r>
          </a:p>
        </p:txBody>
      </p:sp>
    </p:spTree>
    <p:extLst>
      <p:ext uri="{BB962C8B-B14F-4D97-AF65-F5344CB8AC3E}">
        <p14:creationId xmlns:p14="http://schemas.microsoft.com/office/powerpoint/2010/main" val="190517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80B82A5-090B-1995-4AF6-8788D00AB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404387"/>
              </p:ext>
            </p:extLst>
          </p:nvPr>
        </p:nvGraphicFramePr>
        <p:xfrm>
          <a:off x="713984" y="388307"/>
          <a:ext cx="10639817" cy="6112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4964">
                  <a:extLst>
                    <a:ext uri="{9D8B030D-6E8A-4147-A177-3AD203B41FA5}">
                      <a16:colId xmlns:a16="http://schemas.microsoft.com/office/drawing/2014/main" val="4207512704"/>
                    </a:ext>
                  </a:extLst>
                </a:gridCol>
                <a:gridCol w="1406475">
                  <a:extLst>
                    <a:ext uri="{9D8B030D-6E8A-4147-A177-3AD203B41FA5}">
                      <a16:colId xmlns:a16="http://schemas.microsoft.com/office/drawing/2014/main" val="1519785933"/>
                    </a:ext>
                  </a:extLst>
                </a:gridCol>
                <a:gridCol w="3381980">
                  <a:extLst>
                    <a:ext uri="{9D8B030D-6E8A-4147-A177-3AD203B41FA5}">
                      <a16:colId xmlns:a16="http://schemas.microsoft.com/office/drawing/2014/main" val="4256031785"/>
                    </a:ext>
                  </a:extLst>
                </a:gridCol>
                <a:gridCol w="1814459">
                  <a:extLst>
                    <a:ext uri="{9D8B030D-6E8A-4147-A177-3AD203B41FA5}">
                      <a16:colId xmlns:a16="http://schemas.microsoft.com/office/drawing/2014/main" val="2444793612"/>
                    </a:ext>
                  </a:extLst>
                </a:gridCol>
                <a:gridCol w="1631939">
                  <a:extLst>
                    <a:ext uri="{9D8B030D-6E8A-4147-A177-3AD203B41FA5}">
                      <a16:colId xmlns:a16="http://schemas.microsoft.com/office/drawing/2014/main" val="2981741443"/>
                    </a:ext>
                  </a:extLst>
                </a:gridCol>
              </a:tblGrid>
              <a:tr h="522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OPERATIONS</a:t>
                      </a:r>
                      <a:endParaRPr lang="en-US" sz="1200" b="1" i="0" u="none" strike="noStrike">
                        <a:solidFill>
                          <a:srgbClr val="38562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Team Involved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Objective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Goal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Plan of Action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extLst>
                  <a:ext uri="{0D108BD9-81ED-4DB2-BD59-A6C34878D82A}">
                    <a16:rowId xmlns:a16="http://schemas.microsoft.com/office/drawing/2014/main" val="2866718114"/>
                  </a:ext>
                </a:extLst>
              </a:tr>
              <a:tr h="2481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PUBLIC LANDS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extLst>
                  <a:ext uri="{0D108BD9-81ED-4DB2-BD59-A6C34878D82A}">
                    <a16:rowId xmlns:a16="http://schemas.microsoft.com/office/drawing/2014/main" val="4097481070"/>
                  </a:ext>
                </a:extLst>
              </a:tr>
              <a:tr h="1136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ADVOCACY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Public Lands Advisor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To maintain current, and build new agency relationships that align or may impact our mission statement.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Post all agency MOU,agreement examples.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Existing agreements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extLst>
                  <a:ext uri="{0D108BD9-81ED-4DB2-BD59-A6C34878D82A}">
                    <a16:rowId xmlns:a16="http://schemas.microsoft.com/office/drawing/2014/main" val="1709304007"/>
                  </a:ext>
                </a:extLst>
              </a:tr>
              <a:tr h="1253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PARTNERSHIPS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Partnership Committee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To maintain current and build Local, Regional and National Partnerships that align or may impact our Mission Statement.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Setup standard communications lines with designated scheduled updates; 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Maintain contact list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u="none" strike="noStrike">
                          <a:effectLst/>
                        </a:rPr>
                        <a:t>Engage stakeholders at all levels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extLst>
                  <a:ext uri="{0D108BD9-81ED-4DB2-BD59-A6C34878D82A}">
                    <a16:rowId xmlns:a16="http://schemas.microsoft.com/office/drawing/2014/main" val="1669842949"/>
                  </a:ext>
                </a:extLst>
              </a:tr>
              <a:tr h="1227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LEGISLATION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Public Lands Advisor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To sustain a proactive awareness that allows for BCHA to take action to protect access and any other trail issues.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Comminucate with members effectly on legistion.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TBD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extLst>
                  <a:ext uri="{0D108BD9-81ED-4DB2-BD59-A6C34878D82A}">
                    <a16:rowId xmlns:a16="http://schemas.microsoft.com/office/drawing/2014/main" val="2971790164"/>
                  </a:ext>
                </a:extLst>
              </a:tr>
              <a:tr h="1227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Public Lands Structure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Public Lands   Regions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Increase dialog between Chapter and Public Lands Regional Chairman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Shorten the Timeline between incident or threat to National Level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Have ND in group meetings with their Regional Chairs, Explain  the need for all States to be represented on calls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b"/>
                </a:tc>
                <a:extLst>
                  <a:ext uri="{0D108BD9-81ED-4DB2-BD59-A6C34878D82A}">
                    <a16:rowId xmlns:a16="http://schemas.microsoft.com/office/drawing/2014/main" val="347848799"/>
                  </a:ext>
                </a:extLst>
              </a:tr>
              <a:tr h="496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 bike  litigation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Possible litigation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Prepare for litigation, identify funds or costly  litigation , Unite with other effected groups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Successfully defend States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prepare to defend States in Lawsuits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06" marR="5306" marT="5306" marB="0" anchor="ctr"/>
                </a:tc>
                <a:extLst>
                  <a:ext uri="{0D108BD9-81ED-4DB2-BD59-A6C34878D82A}">
                    <a16:rowId xmlns:a16="http://schemas.microsoft.com/office/drawing/2014/main" val="1343349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02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A10DFE-C90B-CD6C-E659-761C9A381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433521"/>
              </p:ext>
            </p:extLst>
          </p:nvPr>
        </p:nvGraphicFramePr>
        <p:xfrm>
          <a:off x="643465" y="225469"/>
          <a:ext cx="10905070" cy="3427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134">
                  <a:extLst>
                    <a:ext uri="{9D8B030D-6E8A-4147-A177-3AD203B41FA5}">
                      <a16:colId xmlns:a16="http://schemas.microsoft.com/office/drawing/2014/main" val="1906786128"/>
                    </a:ext>
                  </a:extLst>
                </a:gridCol>
                <a:gridCol w="1461804">
                  <a:extLst>
                    <a:ext uri="{9D8B030D-6E8A-4147-A177-3AD203B41FA5}">
                      <a16:colId xmlns:a16="http://schemas.microsoft.com/office/drawing/2014/main" val="1478668698"/>
                    </a:ext>
                  </a:extLst>
                </a:gridCol>
                <a:gridCol w="1769225">
                  <a:extLst>
                    <a:ext uri="{9D8B030D-6E8A-4147-A177-3AD203B41FA5}">
                      <a16:colId xmlns:a16="http://schemas.microsoft.com/office/drawing/2014/main" val="1836753872"/>
                    </a:ext>
                  </a:extLst>
                </a:gridCol>
                <a:gridCol w="2498347">
                  <a:extLst>
                    <a:ext uri="{9D8B030D-6E8A-4147-A177-3AD203B41FA5}">
                      <a16:colId xmlns:a16="http://schemas.microsoft.com/office/drawing/2014/main" val="3380302255"/>
                    </a:ext>
                  </a:extLst>
                </a:gridCol>
                <a:gridCol w="2878198">
                  <a:extLst>
                    <a:ext uri="{9D8B030D-6E8A-4147-A177-3AD203B41FA5}">
                      <a16:colId xmlns:a16="http://schemas.microsoft.com/office/drawing/2014/main" val="3694559410"/>
                    </a:ext>
                  </a:extLst>
                </a:gridCol>
                <a:gridCol w="1117362">
                  <a:extLst>
                    <a:ext uri="{9D8B030D-6E8A-4147-A177-3AD203B41FA5}">
                      <a16:colId xmlns:a16="http://schemas.microsoft.com/office/drawing/2014/main" val="152412334"/>
                    </a:ext>
                  </a:extLst>
                </a:gridCol>
              </a:tblGrid>
              <a:tr h="758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EXECUTIVE ADMINISTRATOR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8" marR="4838" marT="48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Executive Administrator and Officers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8" marR="4838" marT="48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Administer to the business plan which aligns to BCHA Mission Statement.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8" marR="4838" marT="48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Operate within annual financial goals in a sustainable, effective, economical, and efficient manner that supports Mission Statement.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8" marR="4838" marT="48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Evaluate, monitor, and streamline processes.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8" marR="4838" marT="48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On going process to identify and improve , reports to EC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3108341746"/>
                  </a:ext>
                </a:extLst>
              </a:tr>
              <a:tr h="2668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WEBSITE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8" marR="4838" marT="48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Media &amp; Marketing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8" marR="4838" marT="48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Maintain and improve an online Website that is an effective and easy to use tool for communication that supports Mission Statement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8" marR="4838" marT="48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Increase website traffic so that it becomes key source of information/education for members and non-members who may be interested in BCHA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8" marR="4838" marT="48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Goal:  Create a survey to be sent out to all members with 3-5 questions, including an open comment section to gather opinions on how to improve the website. Survey approval by EC May. Send survey out by June 1. Give 5 days to get feedback. Completed 06/09/23</a:t>
                      </a:r>
                      <a:br>
                        <a:rPr lang="en-US" sz="1000" u="none" strike="noStrike">
                          <a:effectLst/>
                        </a:rPr>
                      </a:b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Goal:  Update keyword/metadata Web search to make BCHA.org a stronger presence on website searches by July. Complete 06/19/23</a:t>
                      </a:r>
                      <a:br>
                        <a:rPr lang="en-US" sz="1000" u="none" strike="noStrike">
                          <a:effectLst/>
                        </a:rPr>
                      </a:b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Goal:  Analyze results of survey, list out priorities and present to EC July meeting. Analysis ready to present – 7/01/23</a:t>
                      </a:r>
                      <a:br>
                        <a:rPr lang="en-US" sz="1000" u="none" strike="noStrike">
                          <a:effectLst/>
                        </a:rPr>
                      </a:b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Goal:  Create specific goals with actions by Aug for updates to be completed by NBM 2024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8" marR="4838" marT="48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Done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6433350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676589C-4526-83A1-9B65-86AFA26A5740}"/>
              </a:ext>
            </a:extLst>
          </p:cNvPr>
          <p:cNvSpPr txBox="1"/>
          <p:nvPr/>
        </p:nvSpPr>
        <p:spPr>
          <a:xfrm>
            <a:off x="643465" y="3652844"/>
            <a:ext cx="10905070" cy="297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E3BAE2-1DCB-8F22-86BA-FEB6D70B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2" y="4152377"/>
            <a:ext cx="11862148" cy="22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7A2F130-9826-BFCF-51B3-776554A1F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81410"/>
              </p:ext>
            </p:extLst>
          </p:nvPr>
        </p:nvGraphicFramePr>
        <p:xfrm>
          <a:off x="676405" y="563670"/>
          <a:ext cx="10682020" cy="5761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827">
                  <a:extLst>
                    <a:ext uri="{9D8B030D-6E8A-4147-A177-3AD203B41FA5}">
                      <a16:colId xmlns:a16="http://schemas.microsoft.com/office/drawing/2014/main" val="2908764980"/>
                    </a:ext>
                  </a:extLst>
                </a:gridCol>
                <a:gridCol w="33976">
                  <a:extLst>
                    <a:ext uri="{9D8B030D-6E8A-4147-A177-3AD203B41FA5}">
                      <a16:colId xmlns:a16="http://schemas.microsoft.com/office/drawing/2014/main" val="1661889931"/>
                    </a:ext>
                  </a:extLst>
                </a:gridCol>
                <a:gridCol w="1836152">
                  <a:extLst>
                    <a:ext uri="{9D8B030D-6E8A-4147-A177-3AD203B41FA5}">
                      <a16:colId xmlns:a16="http://schemas.microsoft.com/office/drawing/2014/main" val="2724976875"/>
                    </a:ext>
                  </a:extLst>
                </a:gridCol>
                <a:gridCol w="1073821">
                  <a:extLst>
                    <a:ext uri="{9D8B030D-6E8A-4147-A177-3AD203B41FA5}">
                      <a16:colId xmlns:a16="http://schemas.microsoft.com/office/drawing/2014/main" val="2953369554"/>
                    </a:ext>
                  </a:extLst>
                </a:gridCol>
                <a:gridCol w="2582089">
                  <a:extLst>
                    <a:ext uri="{9D8B030D-6E8A-4147-A177-3AD203B41FA5}">
                      <a16:colId xmlns:a16="http://schemas.microsoft.com/office/drawing/2014/main" val="3054948563"/>
                    </a:ext>
                  </a:extLst>
                </a:gridCol>
                <a:gridCol w="1385311">
                  <a:extLst>
                    <a:ext uri="{9D8B030D-6E8A-4147-A177-3AD203B41FA5}">
                      <a16:colId xmlns:a16="http://schemas.microsoft.com/office/drawing/2014/main" val="1160469421"/>
                    </a:ext>
                  </a:extLst>
                </a:gridCol>
                <a:gridCol w="1245961">
                  <a:extLst>
                    <a:ext uri="{9D8B030D-6E8A-4147-A177-3AD203B41FA5}">
                      <a16:colId xmlns:a16="http://schemas.microsoft.com/office/drawing/2014/main" val="4041018156"/>
                    </a:ext>
                  </a:extLst>
                </a:gridCol>
                <a:gridCol w="836105">
                  <a:extLst>
                    <a:ext uri="{9D8B030D-6E8A-4147-A177-3AD203B41FA5}">
                      <a16:colId xmlns:a16="http://schemas.microsoft.com/office/drawing/2014/main" val="2187439778"/>
                    </a:ext>
                  </a:extLst>
                </a:gridCol>
                <a:gridCol w="1196778">
                  <a:extLst>
                    <a:ext uri="{9D8B030D-6E8A-4147-A177-3AD203B41FA5}">
                      <a16:colId xmlns:a16="http://schemas.microsoft.com/office/drawing/2014/main" val="1612650136"/>
                    </a:ext>
                  </a:extLst>
                </a:gridCol>
              </a:tblGrid>
              <a:tr h="268766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FINANCIAL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extLst>
                  <a:ext uri="{0D108BD9-81ED-4DB2-BD59-A6C34878D82A}">
                    <a16:rowId xmlns:a16="http://schemas.microsoft.com/office/drawing/2014/main" val="3334578669"/>
                  </a:ext>
                </a:extLst>
              </a:tr>
              <a:tr h="53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Critical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ACCOUNTING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BCHA Officers guiding independent contractors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Support BCHA with a sustainable bookkeeping and tax services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Increase efficiencies and minimize # of accounting errors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Evaluate, monitor, and streamline processes.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On going review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extLst>
                  <a:ext uri="{0D108BD9-81ED-4DB2-BD59-A6C34878D82A}">
                    <a16:rowId xmlns:a16="http://schemas.microsoft.com/office/drawing/2014/main" val="604965908"/>
                  </a:ext>
                </a:extLst>
              </a:tr>
              <a:tr h="792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High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CHAPTER SUPPORT GRANTS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Committee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Maintain a viable grant program that provides grant opportunities to chapter/states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Administer 12 grants a year with a plans to increase that amount yearly by 50%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Distribute funds April of each year.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On going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extLst>
                  <a:ext uri="{0D108BD9-81ED-4DB2-BD59-A6C34878D82A}">
                    <a16:rowId xmlns:a16="http://schemas.microsoft.com/office/drawing/2014/main" val="800284682"/>
                  </a:ext>
                </a:extLst>
              </a:tr>
              <a:tr h="792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Critical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REVENUE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National Board of Directors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Maintain/Support a sustainable plan that will keep BCHA fully funded for next 50 years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Develop programs to increase dues revenue to cover increased operational costs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Identify and evaluate operational costs.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Dues Increase progressing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On going  evualation of cost, making changes as needed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extLst>
                  <a:ext uri="{0D108BD9-81ED-4DB2-BD59-A6C34878D82A}">
                    <a16:rowId xmlns:a16="http://schemas.microsoft.com/office/drawing/2014/main" val="1858148408"/>
                  </a:ext>
                </a:extLst>
              </a:tr>
              <a:tr h="528102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Platform and program support.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Identify needs and implement targeted fundraising.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extLst>
                  <a:ext uri="{0D108BD9-81ED-4DB2-BD59-A6C34878D82A}">
                    <a16:rowId xmlns:a16="http://schemas.microsoft.com/office/drawing/2014/main" val="1389179072"/>
                  </a:ext>
                </a:extLst>
              </a:tr>
              <a:tr h="1980382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Long Term Investments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Retain fiduciary investment manager and refine messaging of funds use.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quartly meetings with EC and review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extLst>
                  <a:ext uri="{0D108BD9-81ED-4DB2-BD59-A6C34878D82A}">
                    <a16:rowId xmlns:a16="http://schemas.microsoft.com/office/drawing/2014/main" val="1301685605"/>
                  </a:ext>
                </a:extLst>
              </a:tr>
              <a:tr h="862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Moderate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National Challenge cost share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National Directors/ EC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Partner with Forest Service for National Challenge cost share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Develop a plan with FS  for National Challenge cost share to benefit the Membership base</a:t>
                      </a:r>
                      <a:endParaRPr lang="en-US" sz="700" b="0" i="0" u="none" strike="noStrike">
                        <a:solidFill>
                          <a:srgbClr val="1F1F1F"/>
                        </a:solidFill>
                        <a:effectLst/>
                        <a:latin typeface="&quot;Google Sans&quot;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Team to meet with FS bi-monthly to develop plan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First meeting held 3/19/24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extLst>
                  <a:ext uri="{0D108BD9-81ED-4DB2-BD59-A6C34878D82A}">
                    <a16:rowId xmlns:a16="http://schemas.microsoft.com/office/drawing/2014/main" val="1494552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48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F341C1-CC17-1F8E-1CA9-A04A62BDF1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517503"/>
              </p:ext>
            </p:extLst>
          </p:nvPr>
        </p:nvGraphicFramePr>
        <p:xfrm>
          <a:off x="688931" y="463462"/>
          <a:ext cx="10784909" cy="5937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564">
                  <a:extLst>
                    <a:ext uri="{9D8B030D-6E8A-4147-A177-3AD203B41FA5}">
                      <a16:colId xmlns:a16="http://schemas.microsoft.com/office/drawing/2014/main" val="1342712836"/>
                    </a:ext>
                  </a:extLst>
                </a:gridCol>
                <a:gridCol w="34303">
                  <a:extLst>
                    <a:ext uri="{9D8B030D-6E8A-4147-A177-3AD203B41FA5}">
                      <a16:colId xmlns:a16="http://schemas.microsoft.com/office/drawing/2014/main" val="2016819314"/>
                    </a:ext>
                  </a:extLst>
                </a:gridCol>
                <a:gridCol w="1853838">
                  <a:extLst>
                    <a:ext uri="{9D8B030D-6E8A-4147-A177-3AD203B41FA5}">
                      <a16:colId xmlns:a16="http://schemas.microsoft.com/office/drawing/2014/main" val="1056624299"/>
                    </a:ext>
                  </a:extLst>
                </a:gridCol>
                <a:gridCol w="1084164">
                  <a:extLst>
                    <a:ext uri="{9D8B030D-6E8A-4147-A177-3AD203B41FA5}">
                      <a16:colId xmlns:a16="http://schemas.microsoft.com/office/drawing/2014/main" val="3172919210"/>
                    </a:ext>
                  </a:extLst>
                </a:gridCol>
                <a:gridCol w="2606960">
                  <a:extLst>
                    <a:ext uri="{9D8B030D-6E8A-4147-A177-3AD203B41FA5}">
                      <a16:colId xmlns:a16="http://schemas.microsoft.com/office/drawing/2014/main" val="1189096811"/>
                    </a:ext>
                  </a:extLst>
                </a:gridCol>
                <a:gridCol w="1398654">
                  <a:extLst>
                    <a:ext uri="{9D8B030D-6E8A-4147-A177-3AD203B41FA5}">
                      <a16:colId xmlns:a16="http://schemas.microsoft.com/office/drawing/2014/main" val="2898253847"/>
                    </a:ext>
                  </a:extLst>
                </a:gridCol>
                <a:gridCol w="1257962">
                  <a:extLst>
                    <a:ext uri="{9D8B030D-6E8A-4147-A177-3AD203B41FA5}">
                      <a16:colId xmlns:a16="http://schemas.microsoft.com/office/drawing/2014/main" val="1469321051"/>
                    </a:ext>
                  </a:extLst>
                </a:gridCol>
                <a:gridCol w="844159">
                  <a:extLst>
                    <a:ext uri="{9D8B030D-6E8A-4147-A177-3AD203B41FA5}">
                      <a16:colId xmlns:a16="http://schemas.microsoft.com/office/drawing/2014/main" val="1738645807"/>
                    </a:ext>
                  </a:extLst>
                </a:gridCol>
                <a:gridCol w="1208305">
                  <a:extLst>
                    <a:ext uri="{9D8B030D-6E8A-4147-A177-3AD203B41FA5}">
                      <a16:colId xmlns:a16="http://schemas.microsoft.com/office/drawing/2014/main" val="3369737734"/>
                    </a:ext>
                  </a:extLst>
                </a:gridCol>
              </a:tblGrid>
              <a:tr h="5795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Priority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SERVICE</a:t>
                      </a:r>
                      <a:endParaRPr lang="en-US" sz="900" b="1" i="0" u="none" strike="noStrike">
                        <a:solidFill>
                          <a:srgbClr val="38562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Team Involved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Objective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Goal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Plan of Action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Deadline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Timeline 1 - Start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extLst>
                  <a:ext uri="{0D108BD9-81ED-4DB2-BD59-A6C34878D82A}">
                    <a16:rowId xmlns:a16="http://schemas.microsoft.com/office/drawing/2014/main" val="2309053513"/>
                  </a:ext>
                </a:extLst>
              </a:tr>
              <a:tr h="1081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Critical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NATIONAL DIRECTORS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National Board, State Leadership &amp; Administration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To have a communications plan that addresses all needs for information/education/new National Director onboarding per governing documents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Create a multi-platformed communications plan that keeps National Directors informed, engaged, and motivated.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Evaluate, monitor, and verify processes.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On going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extLst>
                  <a:ext uri="{0D108BD9-81ED-4DB2-BD59-A6C34878D82A}">
                    <a16:rowId xmlns:a16="http://schemas.microsoft.com/office/drawing/2014/main" val="2563127208"/>
                  </a:ext>
                </a:extLst>
              </a:tr>
              <a:tr h="1081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High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TRAIL MAINTENANCE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Education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Have a training program that supports our mission and support those organizations that our mission supports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Create a multi-platformed, easy to access training programs, that states and chapters can use for individual members.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Assist states/chapters with  training events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Assisted Missouri Saw training 2023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extLst>
                  <a:ext uri="{0D108BD9-81ED-4DB2-BD59-A6C34878D82A}">
                    <a16:rowId xmlns:a16="http://schemas.microsoft.com/office/drawing/2014/main" val="3489465772"/>
                  </a:ext>
                </a:extLst>
              </a:tr>
              <a:tr h="1352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Moderate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VOLUNTEER HOURS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Committee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To have a volunteer hours program that advocates for our mission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Develop a consistent, easy to use spreadsheet that tracks all types of volunteer hours with associated explanation of use</a:t>
                      </a:r>
                      <a:br>
                        <a:rPr lang="en-US" sz="700" u="none" strike="noStrike">
                          <a:effectLst/>
                        </a:rPr>
                      </a:b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Create Volunteer hours with Camtasia Video - Created video, COMPLETED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September 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extLst>
                  <a:ext uri="{0D108BD9-81ED-4DB2-BD59-A6C34878D82A}">
                    <a16:rowId xmlns:a16="http://schemas.microsoft.com/office/drawing/2014/main" val="2644337598"/>
                  </a:ext>
                </a:extLst>
              </a:tr>
              <a:tr h="811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Create communication/educational plan about importance to mission.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Started on youth videos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extLst>
                  <a:ext uri="{0D108BD9-81ED-4DB2-BD59-A6C34878D82A}">
                    <a16:rowId xmlns:a16="http://schemas.microsoft.com/office/drawing/2014/main" val="2677385024"/>
                  </a:ext>
                </a:extLst>
              </a:tr>
              <a:tr h="1030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Critical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Membership/ Expansion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National Directors/ EC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 increase the membership base of BCH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EC or committee  gather a list of best practices to increase membership and distribute to States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Dialog with ND on what is working for membership recruitment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8" marR="4038" marT="4038" marB="0" anchor="b"/>
                </a:tc>
                <a:extLst>
                  <a:ext uri="{0D108BD9-81ED-4DB2-BD59-A6C34878D82A}">
                    <a16:rowId xmlns:a16="http://schemas.microsoft.com/office/drawing/2014/main" val="3475531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05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546762-4E94-1768-E7C8-E132ADB029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771830"/>
              </p:ext>
            </p:extLst>
          </p:nvPr>
        </p:nvGraphicFramePr>
        <p:xfrm>
          <a:off x="463463" y="363256"/>
          <a:ext cx="10972800" cy="6087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166">
                  <a:extLst>
                    <a:ext uri="{9D8B030D-6E8A-4147-A177-3AD203B41FA5}">
                      <a16:colId xmlns:a16="http://schemas.microsoft.com/office/drawing/2014/main" val="2954009691"/>
                    </a:ext>
                  </a:extLst>
                </a:gridCol>
                <a:gridCol w="35331">
                  <a:extLst>
                    <a:ext uri="{9D8B030D-6E8A-4147-A177-3AD203B41FA5}">
                      <a16:colId xmlns:a16="http://schemas.microsoft.com/office/drawing/2014/main" val="2421639231"/>
                    </a:ext>
                  </a:extLst>
                </a:gridCol>
                <a:gridCol w="2124886">
                  <a:extLst>
                    <a:ext uri="{9D8B030D-6E8A-4147-A177-3AD203B41FA5}">
                      <a16:colId xmlns:a16="http://schemas.microsoft.com/office/drawing/2014/main" val="1836633361"/>
                    </a:ext>
                  </a:extLst>
                </a:gridCol>
                <a:gridCol w="1242678">
                  <a:extLst>
                    <a:ext uri="{9D8B030D-6E8A-4147-A177-3AD203B41FA5}">
                      <a16:colId xmlns:a16="http://schemas.microsoft.com/office/drawing/2014/main" val="3860909133"/>
                    </a:ext>
                  </a:extLst>
                </a:gridCol>
                <a:gridCol w="2988120">
                  <a:extLst>
                    <a:ext uri="{9D8B030D-6E8A-4147-A177-3AD203B41FA5}">
                      <a16:colId xmlns:a16="http://schemas.microsoft.com/office/drawing/2014/main" val="2919868547"/>
                    </a:ext>
                  </a:extLst>
                </a:gridCol>
                <a:gridCol w="1603150">
                  <a:extLst>
                    <a:ext uri="{9D8B030D-6E8A-4147-A177-3AD203B41FA5}">
                      <a16:colId xmlns:a16="http://schemas.microsoft.com/office/drawing/2014/main" val="392182916"/>
                    </a:ext>
                  </a:extLst>
                </a:gridCol>
                <a:gridCol w="1441887">
                  <a:extLst>
                    <a:ext uri="{9D8B030D-6E8A-4147-A177-3AD203B41FA5}">
                      <a16:colId xmlns:a16="http://schemas.microsoft.com/office/drawing/2014/main" val="709564684"/>
                    </a:ext>
                  </a:extLst>
                </a:gridCol>
                <a:gridCol w="967582">
                  <a:extLst>
                    <a:ext uri="{9D8B030D-6E8A-4147-A177-3AD203B41FA5}">
                      <a16:colId xmlns:a16="http://schemas.microsoft.com/office/drawing/2014/main" val="3599105725"/>
                    </a:ext>
                  </a:extLst>
                </a:gridCol>
              </a:tblGrid>
              <a:tr h="498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Priority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Education</a:t>
                      </a:r>
                      <a:endParaRPr lang="en-US" sz="1000" b="1" i="0" u="none" strike="noStrike">
                        <a:solidFill>
                          <a:srgbClr val="38562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Team Involved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Objective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Goal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Plan of Action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Deadline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val="1473880834"/>
                  </a:ext>
                </a:extLst>
              </a:tr>
              <a:tr h="5588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Moderate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YOUTH COMMITTEE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Youth Committee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Sustain our long-term membership by educating and engaging youth about BCHA mission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Increase youth participation in events by 10% annually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Grant money must be used to  entice young people to use the backcountry on horseback in the future </a:t>
                      </a:r>
                      <a:br>
                        <a:rPr lang="en-US" sz="800" u="none" strike="noStrike">
                          <a:effectLst/>
                        </a:rPr>
                      </a:b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Chapter 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Contact person 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Contact information 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$ amount 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Explain your youth project in detail- how does it meet the purpose of BCHA 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Number of young people expected to attend 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I will send a project report and pictures by 12/31 yes____ no____</a:t>
                      </a:r>
                      <a:br>
                        <a:rPr lang="en-US" sz="800" u="none" strike="noStrike">
                          <a:effectLst/>
                        </a:rPr>
                      </a:b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The boxes to check off are: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Does the project involve young people? 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Does it meet one of the purposes of BCHA?</a:t>
                      </a:r>
                      <a:br>
                        <a:rPr lang="en-US" sz="800" u="none" strike="noStrike">
                          <a:effectLst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Program has started Sept 1.  Website has been update. Youth Grant review committee has been formed and has begun reviewing/accepting/declining grants.  DISTRIBUTED ALL GRANT FUNDS!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val="265801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3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EA935A-CEE5-6690-539B-83139DE40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7710"/>
              </p:ext>
            </p:extLst>
          </p:nvPr>
        </p:nvGraphicFramePr>
        <p:xfrm>
          <a:off x="588201" y="551145"/>
          <a:ext cx="11015597" cy="1526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1521">
                  <a:extLst>
                    <a:ext uri="{9D8B030D-6E8A-4147-A177-3AD203B41FA5}">
                      <a16:colId xmlns:a16="http://schemas.microsoft.com/office/drawing/2014/main" val="404415736"/>
                    </a:ext>
                  </a:extLst>
                </a:gridCol>
                <a:gridCol w="1164684">
                  <a:extLst>
                    <a:ext uri="{9D8B030D-6E8A-4147-A177-3AD203B41FA5}">
                      <a16:colId xmlns:a16="http://schemas.microsoft.com/office/drawing/2014/main" val="1626940973"/>
                    </a:ext>
                  </a:extLst>
                </a:gridCol>
                <a:gridCol w="2800575">
                  <a:extLst>
                    <a:ext uri="{9D8B030D-6E8A-4147-A177-3AD203B41FA5}">
                      <a16:colId xmlns:a16="http://schemas.microsoft.com/office/drawing/2014/main" val="531955182"/>
                    </a:ext>
                  </a:extLst>
                </a:gridCol>
                <a:gridCol w="1502531">
                  <a:extLst>
                    <a:ext uri="{9D8B030D-6E8A-4147-A177-3AD203B41FA5}">
                      <a16:colId xmlns:a16="http://schemas.microsoft.com/office/drawing/2014/main" val="1517944350"/>
                    </a:ext>
                  </a:extLst>
                </a:gridCol>
                <a:gridCol w="1351388">
                  <a:extLst>
                    <a:ext uri="{9D8B030D-6E8A-4147-A177-3AD203B41FA5}">
                      <a16:colId xmlns:a16="http://schemas.microsoft.com/office/drawing/2014/main" val="2134482566"/>
                    </a:ext>
                  </a:extLst>
                </a:gridCol>
                <a:gridCol w="906853">
                  <a:extLst>
                    <a:ext uri="{9D8B030D-6E8A-4147-A177-3AD203B41FA5}">
                      <a16:colId xmlns:a16="http://schemas.microsoft.com/office/drawing/2014/main" val="1150879679"/>
                    </a:ext>
                  </a:extLst>
                </a:gridCol>
                <a:gridCol w="1298045">
                  <a:extLst>
                    <a:ext uri="{9D8B030D-6E8A-4147-A177-3AD203B41FA5}">
                      <a16:colId xmlns:a16="http://schemas.microsoft.com/office/drawing/2014/main" val="3057496453"/>
                    </a:ext>
                  </a:extLst>
                </a:gridCol>
              </a:tblGrid>
              <a:tr h="635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ADVOCACY</a:t>
                      </a:r>
                      <a:endParaRPr lang="en-US" sz="1000" b="1" i="0" u="none" strike="noStrike">
                        <a:solidFill>
                          <a:srgbClr val="38562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0" marR="4400" marT="4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Team Involved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0" marR="4400" marT="4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Objective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0" marR="4400" marT="4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Goal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0" marR="4400" marT="4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Plan of Action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0" marR="4400" marT="4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Deadline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0" marR="4400" marT="4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Timeline 1 - Start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0" marR="4400" marT="4400" marB="0" anchor="ctr"/>
                </a:tc>
                <a:extLst>
                  <a:ext uri="{0D108BD9-81ED-4DB2-BD59-A6C34878D82A}">
                    <a16:rowId xmlns:a16="http://schemas.microsoft.com/office/drawing/2014/main" val="1906150680"/>
                  </a:ext>
                </a:extLst>
              </a:tr>
              <a:tr h="891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AGREEMENTS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0" marR="4400" marT="4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Public Lands Committee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0" marR="4400" marT="4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Stay at the forefront on public lands policy so that BCHA can address and strategize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0" marR="4400" marT="4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Provide a quarterly update to National Directors/States/Chapters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0" marR="4400" marT="4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Provide to the states  Supporting BLM shared cost agreement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0" marR="4400" marT="44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Waiting on BLM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0" marR="4400" marT="4400" marB="0" anchor="b"/>
                </a:tc>
                <a:extLst>
                  <a:ext uri="{0D108BD9-81ED-4DB2-BD59-A6C34878D82A}">
                    <a16:rowId xmlns:a16="http://schemas.microsoft.com/office/drawing/2014/main" val="10273621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8045AF-D6C5-0166-6A98-7462D82ED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97106"/>
              </p:ext>
            </p:extLst>
          </p:nvPr>
        </p:nvGraphicFramePr>
        <p:xfrm>
          <a:off x="588200" y="2480152"/>
          <a:ext cx="11015596" cy="4033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3727">
                  <a:extLst>
                    <a:ext uri="{9D8B030D-6E8A-4147-A177-3AD203B41FA5}">
                      <a16:colId xmlns:a16="http://schemas.microsoft.com/office/drawing/2014/main" val="3355926775"/>
                    </a:ext>
                  </a:extLst>
                </a:gridCol>
                <a:gridCol w="1025616">
                  <a:extLst>
                    <a:ext uri="{9D8B030D-6E8A-4147-A177-3AD203B41FA5}">
                      <a16:colId xmlns:a16="http://schemas.microsoft.com/office/drawing/2014/main" val="3945152964"/>
                    </a:ext>
                  </a:extLst>
                </a:gridCol>
                <a:gridCol w="2466178">
                  <a:extLst>
                    <a:ext uri="{9D8B030D-6E8A-4147-A177-3AD203B41FA5}">
                      <a16:colId xmlns:a16="http://schemas.microsoft.com/office/drawing/2014/main" val="763411866"/>
                    </a:ext>
                  </a:extLst>
                </a:gridCol>
                <a:gridCol w="1323124">
                  <a:extLst>
                    <a:ext uri="{9D8B030D-6E8A-4147-A177-3AD203B41FA5}">
                      <a16:colId xmlns:a16="http://schemas.microsoft.com/office/drawing/2014/main" val="1281905152"/>
                    </a:ext>
                  </a:extLst>
                </a:gridCol>
                <a:gridCol w="1190030">
                  <a:extLst>
                    <a:ext uri="{9D8B030D-6E8A-4147-A177-3AD203B41FA5}">
                      <a16:colId xmlns:a16="http://schemas.microsoft.com/office/drawing/2014/main" val="2554476995"/>
                    </a:ext>
                  </a:extLst>
                </a:gridCol>
                <a:gridCol w="798572">
                  <a:extLst>
                    <a:ext uri="{9D8B030D-6E8A-4147-A177-3AD203B41FA5}">
                      <a16:colId xmlns:a16="http://schemas.microsoft.com/office/drawing/2014/main" val="1188344017"/>
                    </a:ext>
                  </a:extLst>
                </a:gridCol>
                <a:gridCol w="1143054">
                  <a:extLst>
                    <a:ext uri="{9D8B030D-6E8A-4147-A177-3AD203B41FA5}">
                      <a16:colId xmlns:a16="http://schemas.microsoft.com/office/drawing/2014/main" val="3860971753"/>
                    </a:ext>
                  </a:extLst>
                </a:gridCol>
                <a:gridCol w="712451">
                  <a:extLst>
                    <a:ext uri="{9D8B030D-6E8A-4147-A177-3AD203B41FA5}">
                      <a16:colId xmlns:a16="http://schemas.microsoft.com/office/drawing/2014/main" val="2557266866"/>
                    </a:ext>
                  </a:extLst>
                </a:gridCol>
                <a:gridCol w="602844">
                  <a:extLst>
                    <a:ext uri="{9D8B030D-6E8A-4147-A177-3AD203B41FA5}">
                      <a16:colId xmlns:a16="http://schemas.microsoft.com/office/drawing/2014/main" val="1505524887"/>
                    </a:ext>
                  </a:extLst>
                </a:gridCol>
              </a:tblGrid>
              <a:tr h="5330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Fundraising</a:t>
                      </a:r>
                      <a:endParaRPr lang="en-US" sz="800" b="1" i="0" u="none" strike="noStrike">
                        <a:solidFill>
                          <a:srgbClr val="38562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Team Involved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Objective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Goal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Plan of Action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Deadline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Timeline 1 - Start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#REF!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ctr"/>
                </a:tc>
                <a:extLst>
                  <a:ext uri="{0D108BD9-81ED-4DB2-BD59-A6C34878D82A}">
                    <a16:rowId xmlns:a16="http://schemas.microsoft.com/office/drawing/2014/main" val="240134965"/>
                  </a:ext>
                </a:extLst>
              </a:tr>
              <a:tr h="99502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FUNDRAISING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National Board and Executive Committee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Sustain a Directed Fundraising program that supports BCHA's mission statement and cost other than operational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Create a Directed Fundraising program that supports BCHA's mission statement and cost other than operational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Quarterly campaigns if needed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Implemented Chair letter 2023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extLst>
                  <a:ext uri="{0D108BD9-81ED-4DB2-BD59-A6C34878D82A}">
                    <a16:rowId xmlns:a16="http://schemas.microsoft.com/office/drawing/2014/main" val="433625581"/>
                  </a:ext>
                </a:extLst>
              </a:tr>
              <a:tr h="479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Legacy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Investment manager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Maintain Long Term Investments that support BCHA mission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Increase donation base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Target campaign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1st campaign 2024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extLst>
                  <a:ext uri="{0D108BD9-81ED-4DB2-BD59-A6C34878D82A}">
                    <a16:rowId xmlns:a16="http://schemas.microsoft.com/office/drawing/2014/main" val="3328990702"/>
                  </a:ext>
                </a:extLst>
              </a:tr>
              <a:tr h="2531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extLst>
                  <a:ext uri="{0D108BD9-81ED-4DB2-BD59-A6C34878D82A}">
                    <a16:rowId xmlns:a16="http://schemas.microsoft.com/office/drawing/2014/main" val="4102477584"/>
                  </a:ext>
                </a:extLst>
              </a:tr>
              <a:tr h="2531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extLst>
                  <a:ext uri="{0D108BD9-81ED-4DB2-BD59-A6C34878D82A}">
                    <a16:rowId xmlns:a16="http://schemas.microsoft.com/office/drawing/2014/main" val="1264633150"/>
                  </a:ext>
                </a:extLst>
              </a:tr>
              <a:tr h="2531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extLst>
                  <a:ext uri="{0D108BD9-81ED-4DB2-BD59-A6C34878D82A}">
                    <a16:rowId xmlns:a16="http://schemas.microsoft.com/office/drawing/2014/main" val="1877332052"/>
                  </a:ext>
                </a:extLst>
              </a:tr>
              <a:tr h="2531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Figure out our target market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extLst>
                  <a:ext uri="{0D108BD9-81ED-4DB2-BD59-A6C34878D82A}">
                    <a16:rowId xmlns:a16="http://schemas.microsoft.com/office/drawing/2014/main" val="788744986"/>
                  </a:ext>
                </a:extLst>
              </a:tr>
              <a:tr h="2531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2. Strategies (how to work with each market)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7" marR="3737" marT="373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extLst>
                  <a:ext uri="{0D108BD9-81ED-4DB2-BD59-A6C34878D82A}">
                    <a16:rowId xmlns:a16="http://schemas.microsoft.com/office/drawing/2014/main" val="3897839596"/>
                  </a:ext>
                </a:extLst>
              </a:tr>
              <a:tr h="2531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3. Baseline report/ survey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extLst>
                  <a:ext uri="{0D108BD9-81ED-4DB2-BD59-A6C34878D82A}">
                    <a16:rowId xmlns:a16="http://schemas.microsoft.com/office/drawing/2014/main" val="2523143716"/>
                  </a:ext>
                </a:extLst>
              </a:tr>
              <a:tr h="2531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4. Grant for youth projects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extLst>
                  <a:ext uri="{0D108BD9-81ED-4DB2-BD59-A6C34878D82A}">
                    <a16:rowId xmlns:a16="http://schemas.microsoft.com/office/drawing/2014/main" val="286223176"/>
                  </a:ext>
                </a:extLst>
              </a:tr>
              <a:tr h="2531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7" marR="3737" marT="3737" marB="0" anchor="b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5. Public lands aspect- teaming with public lands committee to engage youth to share knowledge of public lands management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7" marR="3737" marT="373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70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50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1369</Words>
  <Application>Microsoft Office PowerPoint</Application>
  <PresentationFormat>Widescreen</PresentationFormat>
  <Paragraphs>207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"Google Sans"</vt:lpstr>
      <vt:lpstr>Aptos</vt:lpstr>
      <vt:lpstr>Aptos Display</vt:lpstr>
      <vt:lpstr>Arial</vt:lpstr>
      <vt:lpstr>Calibri</vt:lpstr>
      <vt:lpstr>Calibri Light</vt:lpstr>
      <vt:lpstr>Kalinga</vt:lpstr>
      <vt:lpstr>Office Theme</vt:lpstr>
      <vt:lpstr>Simple Light</vt:lpstr>
      <vt:lpstr>1_Office Theme</vt:lpstr>
      <vt:lpstr>Good Morning</vt:lpstr>
      <vt:lpstr>Unfinished 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Approval</vt:lpstr>
      <vt:lpstr>PowerPoint Presentation</vt:lpstr>
      <vt:lpstr>Final Nominations  &amp; Elections</vt:lpstr>
      <vt:lpstr>PowerPoint Presentation</vt:lpstr>
      <vt:lpstr>PowerPoint Presentation</vt:lpstr>
      <vt:lpstr>PowerPoint Presentation</vt:lpstr>
      <vt:lpstr>Election Results</vt:lpstr>
      <vt:lpstr>2025 National Board Meeting</vt:lpstr>
      <vt:lpstr>2026 National Board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</dc:title>
  <dc:creator>Michelle Wade</dc:creator>
  <cp:lastModifiedBy>Michelle Wade</cp:lastModifiedBy>
  <cp:revision>1</cp:revision>
  <dcterms:created xsi:type="dcterms:W3CDTF">2024-03-18T01:05:19Z</dcterms:created>
  <dcterms:modified xsi:type="dcterms:W3CDTF">2024-03-27T02:12:02Z</dcterms:modified>
</cp:coreProperties>
</file>