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89" r:id="rId3"/>
    <p:sldMasterId id="2147483702" r:id="rId4"/>
  </p:sldMasterIdLst>
  <p:notesMasterIdLst>
    <p:notesMasterId r:id="rId81"/>
  </p:notesMasterIdLst>
  <p:sldIdLst>
    <p:sldId id="294" r:id="rId5"/>
    <p:sldId id="296" r:id="rId6"/>
    <p:sldId id="310" r:id="rId7"/>
    <p:sldId id="295" r:id="rId8"/>
    <p:sldId id="312" r:id="rId9"/>
    <p:sldId id="313" r:id="rId10"/>
    <p:sldId id="514" r:id="rId11"/>
    <p:sldId id="515" r:id="rId12"/>
    <p:sldId id="521" r:id="rId13"/>
    <p:sldId id="509" r:id="rId14"/>
    <p:sldId id="540" r:id="rId15"/>
    <p:sldId id="516" r:id="rId16"/>
    <p:sldId id="257" r:id="rId17"/>
    <p:sldId id="258" r:id="rId18"/>
    <p:sldId id="259" r:id="rId19"/>
    <p:sldId id="263" r:id="rId20"/>
    <p:sldId id="264" r:id="rId21"/>
    <p:sldId id="282" r:id="rId22"/>
    <p:sldId id="281" r:id="rId23"/>
    <p:sldId id="280" r:id="rId24"/>
    <p:sldId id="284" r:id="rId25"/>
    <p:sldId id="283" r:id="rId26"/>
    <p:sldId id="286" r:id="rId27"/>
    <p:sldId id="285" r:id="rId28"/>
    <p:sldId id="502" r:id="rId29"/>
    <p:sldId id="506" r:id="rId30"/>
    <p:sldId id="533" r:id="rId31"/>
    <p:sldId id="534" r:id="rId32"/>
    <p:sldId id="279" r:id="rId33"/>
    <p:sldId id="535" r:id="rId34"/>
    <p:sldId id="536" r:id="rId35"/>
    <p:sldId id="260" r:id="rId36"/>
    <p:sldId id="261" r:id="rId37"/>
    <p:sldId id="262" r:id="rId38"/>
    <p:sldId id="537" r:id="rId39"/>
    <p:sldId id="265" r:id="rId40"/>
    <p:sldId id="266" r:id="rId41"/>
    <p:sldId id="267" r:id="rId42"/>
    <p:sldId id="268" r:id="rId43"/>
    <p:sldId id="269" r:id="rId44"/>
    <p:sldId id="270" r:id="rId45"/>
    <p:sldId id="271" r:id="rId46"/>
    <p:sldId id="272" r:id="rId47"/>
    <p:sldId id="273" r:id="rId48"/>
    <p:sldId id="274" r:id="rId49"/>
    <p:sldId id="275" r:id="rId50"/>
    <p:sldId id="276" r:id="rId51"/>
    <p:sldId id="538" r:id="rId52"/>
    <p:sldId id="539" r:id="rId53"/>
    <p:sldId id="278" r:id="rId54"/>
    <p:sldId id="277" r:id="rId55"/>
    <p:sldId id="256" r:id="rId56"/>
    <p:sldId id="524" r:id="rId57"/>
    <p:sldId id="525" r:id="rId58"/>
    <p:sldId id="526" r:id="rId59"/>
    <p:sldId id="527" r:id="rId60"/>
    <p:sldId id="528" r:id="rId61"/>
    <p:sldId id="522" r:id="rId62"/>
    <p:sldId id="523" r:id="rId63"/>
    <p:sldId id="520" r:id="rId64"/>
    <p:sldId id="529" r:id="rId65"/>
    <p:sldId id="517" r:id="rId66"/>
    <p:sldId id="518" r:id="rId67"/>
    <p:sldId id="530" r:id="rId68"/>
    <p:sldId id="541" r:id="rId69"/>
    <p:sldId id="542" r:id="rId70"/>
    <p:sldId id="304" r:id="rId71"/>
    <p:sldId id="519" r:id="rId72"/>
    <p:sldId id="543" r:id="rId73"/>
    <p:sldId id="546" r:id="rId74"/>
    <p:sldId id="547" r:id="rId75"/>
    <p:sldId id="548" r:id="rId76"/>
    <p:sldId id="549" r:id="rId77"/>
    <p:sldId id="544" r:id="rId78"/>
    <p:sldId id="545" r:id="rId79"/>
    <p:sldId id="309" r:id="rId80"/>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BD8AC4-0B0F-4F98-8692-59CCA4F78584}" v="48" dt="2024-03-25T18:38:19.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32" y="4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Wade" userId="18ab4863-33b1-449f-ac2d-53d4a97e3ca5" providerId="ADAL" clId="{243727CA-070A-485E-B55D-2EB4335336CC}"/>
    <pc:docChg chg="custSel delSld modSld delMainMaster">
      <pc:chgData name="Michelle Wade" userId="18ab4863-33b1-449f-ac2d-53d4a97e3ca5" providerId="ADAL" clId="{243727CA-070A-485E-B55D-2EB4335336CC}" dt="2024-03-20T18:31:41.110" v="12" actId="6549"/>
      <pc:docMkLst>
        <pc:docMk/>
      </pc:docMkLst>
      <pc:sldChg chg="del">
        <pc:chgData name="Michelle Wade" userId="18ab4863-33b1-449f-ac2d-53d4a97e3ca5" providerId="ADAL" clId="{243727CA-070A-485E-B55D-2EB4335336CC}" dt="2024-03-20T18:22:55.906" v="0" actId="2696"/>
        <pc:sldMkLst>
          <pc:docMk/>
          <pc:sldMk cId="696041478" sldId="260"/>
        </pc:sldMkLst>
      </pc:sldChg>
      <pc:sldChg chg="del">
        <pc:chgData name="Michelle Wade" userId="18ab4863-33b1-449f-ac2d-53d4a97e3ca5" providerId="ADAL" clId="{243727CA-070A-485E-B55D-2EB4335336CC}" dt="2024-03-20T18:22:55.906" v="0" actId="2696"/>
        <pc:sldMkLst>
          <pc:docMk/>
          <pc:sldMk cId="2690851832" sldId="261"/>
        </pc:sldMkLst>
      </pc:sldChg>
      <pc:sldChg chg="del">
        <pc:chgData name="Michelle Wade" userId="18ab4863-33b1-449f-ac2d-53d4a97e3ca5" providerId="ADAL" clId="{243727CA-070A-485E-B55D-2EB4335336CC}" dt="2024-03-20T18:22:55.906" v="0" actId="2696"/>
        <pc:sldMkLst>
          <pc:docMk/>
          <pc:sldMk cId="4080444121" sldId="262"/>
        </pc:sldMkLst>
      </pc:sldChg>
      <pc:sldChg chg="modSp del mod">
        <pc:chgData name="Michelle Wade" userId="18ab4863-33b1-449f-ac2d-53d4a97e3ca5" providerId="ADAL" clId="{243727CA-070A-485E-B55D-2EB4335336CC}" dt="2024-03-20T18:29:33.169" v="2" actId="27636"/>
        <pc:sldMkLst>
          <pc:docMk/>
          <pc:sldMk cId="1209194165" sldId="265"/>
        </pc:sldMkLst>
        <pc:spChg chg="mod">
          <ac:chgData name="Michelle Wade" userId="18ab4863-33b1-449f-ac2d-53d4a97e3ca5" providerId="ADAL" clId="{243727CA-070A-485E-B55D-2EB4335336CC}" dt="2024-03-20T18:29:33.169" v="2" actId="27636"/>
          <ac:spMkLst>
            <pc:docMk/>
            <pc:sldMk cId="1209194165" sldId="265"/>
            <ac:spMk id="3" creationId="{A96C6B87-67C6-1804-ED62-A216070FDE12}"/>
          </ac:spMkLst>
        </pc:spChg>
      </pc:sldChg>
      <pc:sldChg chg="del">
        <pc:chgData name="Michelle Wade" userId="18ab4863-33b1-449f-ac2d-53d4a97e3ca5" providerId="ADAL" clId="{243727CA-070A-485E-B55D-2EB4335336CC}" dt="2024-03-20T18:22:55.906" v="0" actId="2696"/>
        <pc:sldMkLst>
          <pc:docMk/>
          <pc:sldMk cId="3670242967" sldId="266"/>
        </pc:sldMkLst>
      </pc:sldChg>
      <pc:sldChg chg="modSp del mod">
        <pc:chgData name="Michelle Wade" userId="18ab4863-33b1-449f-ac2d-53d4a97e3ca5" providerId="ADAL" clId="{243727CA-070A-485E-B55D-2EB4335336CC}" dt="2024-03-20T18:29:33.172" v="3" actId="27636"/>
        <pc:sldMkLst>
          <pc:docMk/>
          <pc:sldMk cId="2478208014" sldId="267"/>
        </pc:sldMkLst>
        <pc:spChg chg="mod">
          <ac:chgData name="Michelle Wade" userId="18ab4863-33b1-449f-ac2d-53d4a97e3ca5" providerId="ADAL" clId="{243727CA-070A-485E-B55D-2EB4335336CC}" dt="2024-03-20T18:29:33.172" v="3" actId="27636"/>
          <ac:spMkLst>
            <pc:docMk/>
            <pc:sldMk cId="2478208014" sldId="267"/>
            <ac:spMk id="2" creationId="{0BFEA2C1-C0B1-60AB-96AC-7EC48E447F33}"/>
          </ac:spMkLst>
        </pc:spChg>
      </pc:sldChg>
      <pc:sldChg chg="del">
        <pc:chgData name="Michelle Wade" userId="18ab4863-33b1-449f-ac2d-53d4a97e3ca5" providerId="ADAL" clId="{243727CA-070A-485E-B55D-2EB4335336CC}" dt="2024-03-20T18:22:55.906" v="0" actId="2696"/>
        <pc:sldMkLst>
          <pc:docMk/>
          <pc:sldMk cId="1447726933" sldId="268"/>
        </pc:sldMkLst>
      </pc:sldChg>
      <pc:sldChg chg="del">
        <pc:chgData name="Michelle Wade" userId="18ab4863-33b1-449f-ac2d-53d4a97e3ca5" providerId="ADAL" clId="{243727CA-070A-485E-B55D-2EB4335336CC}" dt="2024-03-20T18:22:55.906" v="0" actId="2696"/>
        <pc:sldMkLst>
          <pc:docMk/>
          <pc:sldMk cId="1930492409" sldId="269"/>
        </pc:sldMkLst>
      </pc:sldChg>
      <pc:sldChg chg="del">
        <pc:chgData name="Michelle Wade" userId="18ab4863-33b1-449f-ac2d-53d4a97e3ca5" providerId="ADAL" clId="{243727CA-070A-485E-B55D-2EB4335336CC}" dt="2024-03-20T18:22:55.906" v="0" actId="2696"/>
        <pc:sldMkLst>
          <pc:docMk/>
          <pc:sldMk cId="2140162459" sldId="270"/>
        </pc:sldMkLst>
      </pc:sldChg>
      <pc:sldChg chg="modSp del mod">
        <pc:chgData name="Michelle Wade" userId="18ab4863-33b1-449f-ac2d-53d4a97e3ca5" providerId="ADAL" clId="{243727CA-070A-485E-B55D-2EB4335336CC}" dt="2024-03-20T18:29:33.189" v="6" actId="27636"/>
        <pc:sldMkLst>
          <pc:docMk/>
          <pc:sldMk cId="596956069" sldId="271"/>
        </pc:sldMkLst>
        <pc:spChg chg="mod">
          <ac:chgData name="Michelle Wade" userId="18ab4863-33b1-449f-ac2d-53d4a97e3ca5" providerId="ADAL" clId="{243727CA-070A-485E-B55D-2EB4335336CC}" dt="2024-03-20T18:29:33.189" v="6" actId="27636"/>
          <ac:spMkLst>
            <pc:docMk/>
            <pc:sldMk cId="596956069" sldId="271"/>
            <ac:spMk id="4" creationId="{EC109574-93CC-38C8-2F49-FF9CCB8EDEE4}"/>
          </ac:spMkLst>
        </pc:spChg>
        <pc:spChg chg="mod">
          <ac:chgData name="Michelle Wade" userId="18ab4863-33b1-449f-ac2d-53d4a97e3ca5" providerId="ADAL" clId="{243727CA-070A-485E-B55D-2EB4335336CC}" dt="2024-03-20T18:29:33.189" v="5" actId="27636"/>
          <ac:spMkLst>
            <pc:docMk/>
            <pc:sldMk cId="596956069" sldId="271"/>
            <ac:spMk id="6" creationId="{593BC60A-0663-5D3E-A89F-D9A8B1B438F3}"/>
          </ac:spMkLst>
        </pc:spChg>
      </pc:sldChg>
      <pc:sldChg chg="del">
        <pc:chgData name="Michelle Wade" userId="18ab4863-33b1-449f-ac2d-53d4a97e3ca5" providerId="ADAL" clId="{243727CA-070A-485E-B55D-2EB4335336CC}" dt="2024-03-20T18:22:55.906" v="0" actId="2696"/>
        <pc:sldMkLst>
          <pc:docMk/>
          <pc:sldMk cId="2183821257" sldId="272"/>
        </pc:sldMkLst>
      </pc:sldChg>
      <pc:sldChg chg="del">
        <pc:chgData name="Michelle Wade" userId="18ab4863-33b1-449f-ac2d-53d4a97e3ca5" providerId="ADAL" clId="{243727CA-070A-485E-B55D-2EB4335336CC}" dt="2024-03-20T18:22:55.906" v="0" actId="2696"/>
        <pc:sldMkLst>
          <pc:docMk/>
          <pc:sldMk cId="434297341" sldId="273"/>
        </pc:sldMkLst>
      </pc:sldChg>
      <pc:sldChg chg="del">
        <pc:chgData name="Michelle Wade" userId="18ab4863-33b1-449f-ac2d-53d4a97e3ca5" providerId="ADAL" clId="{243727CA-070A-485E-B55D-2EB4335336CC}" dt="2024-03-20T18:22:55.906" v="0" actId="2696"/>
        <pc:sldMkLst>
          <pc:docMk/>
          <pc:sldMk cId="3807149832" sldId="274"/>
        </pc:sldMkLst>
      </pc:sldChg>
      <pc:sldChg chg="del">
        <pc:chgData name="Michelle Wade" userId="18ab4863-33b1-449f-ac2d-53d4a97e3ca5" providerId="ADAL" clId="{243727CA-070A-485E-B55D-2EB4335336CC}" dt="2024-03-20T18:22:55.906" v="0" actId="2696"/>
        <pc:sldMkLst>
          <pc:docMk/>
          <pc:sldMk cId="2777502738" sldId="275"/>
        </pc:sldMkLst>
      </pc:sldChg>
      <pc:sldChg chg="del">
        <pc:chgData name="Michelle Wade" userId="18ab4863-33b1-449f-ac2d-53d4a97e3ca5" providerId="ADAL" clId="{243727CA-070A-485E-B55D-2EB4335336CC}" dt="2024-03-20T18:22:55.906" v="0" actId="2696"/>
        <pc:sldMkLst>
          <pc:docMk/>
          <pc:sldMk cId="1705073635" sldId="276"/>
        </pc:sldMkLst>
      </pc:sldChg>
      <pc:sldChg chg="modSp del mod">
        <pc:chgData name="Michelle Wade" userId="18ab4863-33b1-449f-ac2d-53d4a97e3ca5" providerId="ADAL" clId="{243727CA-070A-485E-B55D-2EB4335336CC}" dt="2024-03-20T18:29:33.199" v="8" actId="27636"/>
        <pc:sldMkLst>
          <pc:docMk/>
          <pc:sldMk cId="3004383301" sldId="277"/>
        </pc:sldMkLst>
        <pc:spChg chg="mod">
          <ac:chgData name="Michelle Wade" userId="18ab4863-33b1-449f-ac2d-53d4a97e3ca5" providerId="ADAL" clId="{243727CA-070A-485E-B55D-2EB4335336CC}" dt="2024-03-20T18:29:33.196" v="7" actId="27636"/>
          <ac:spMkLst>
            <pc:docMk/>
            <pc:sldMk cId="3004383301" sldId="277"/>
            <ac:spMk id="2" creationId="{C8CC8AD8-EABF-45AB-00D2-857E4993CCEC}"/>
          </ac:spMkLst>
        </pc:spChg>
        <pc:spChg chg="mod">
          <ac:chgData name="Michelle Wade" userId="18ab4863-33b1-449f-ac2d-53d4a97e3ca5" providerId="ADAL" clId="{243727CA-070A-485E-B55D-2EB4335336CC}" dt="2024-03-20T18:29:33.199" v="8" actId="27636"/>
          <ac:spMkLst>
            <pc:docMk/>
            <pc:sldMk cId="3004383301" sldId="277"/>
            <ac:spMk id="3" creationId="{A49639C1-494F-E972-E050-E7291377D52A}"/>
          </ac:spMkLst>
        </pc:spChg>
      </pc:sldChg>
      <pc:sldChg chg="del">
        <pc:chgData name="Michelle Wade" userId="18ab4863-33b1-449f-ac2d-53d4a97e3ca5" providerId="ADAL" clId="{243727CA-070A-485E-B55D-2EB4335336CC}" dt="2024-03-20T18:22:55.906" v="0" actId="2696"/>
        <pc:sldMkLst>
          <pc:docMk/>
          <pc:sldMk cId="2484142832" sldId="278"/>
        </pc:sldMkLst>
      </pc:sldChg>
      <pc:sldChg chg="del">
        <pc:chgData name="Michelle Wade" userId="18ab4863-33b1-449f-ac2d-53d4a97e3ca5" providerId="ADAL" clId="{243727CA-070A-485E-B55D-2EB4335336CC}" dt="2024-03-20T18:22:55.906" v="0" actId="2696"/>
        <pc:sldMkLst>
          <pc:docMk/>
          <pc:sldMk cId="922890884" sldId="279"/>
        </pc:sldMkLst>
      </pc:sldChg>
      <pc:sldChg chg="del">
        <pc:chgData name="Michelle Wade" userId="18ab4863-33b1-449f-ac2d-53d4a97e3ca5" providerId="ADAL" clId="{243727CA-070A-485E-B55D-2EB4335336CC}" dt="2024-03-20T18:22:55.906" v="0" actId="2696"/>
        <pc:sldMkLst>
          <pc:docMk/>
          <pc:sldMk cId="2446052937" sldId="287"/>
        </pc:sldMkLst>
      </pc:sldChg>
      <pc:sldChg chg="del">
        <pc:chgData name="Michelle Wade" userId="18ab4863-33b1-449f-ac2d-53d4a97e3ca5" providerId="ADAL" clId="{243727CA-070A-485E-B55D-2EB4335336CC}" dt="2024-03-20T18:22:55.906" v="0" actId="2696"/>
        <pc:sldMkLst>
          <pc:docMk/>
          <pc:sldMk cId="1208656860" sldId="288"/>
        </pc:sldMkLst>
      </pc:sldChg>
      <pc:sldChg chg="del">
        <pc:chgData name="Michelle Wade" userId="18ab4863-33b1-449f-ac2d-53d4a97e3ca5" providerId="ADAL" clId="{243727CA-070A-485E-B55D-2EB4335336CC}" dt="2024-03-20T18:22:55.906" v="0" actId="2696"/>
        <pc:sldMkLst>
          <pc:docMk/>
          <pc:sldMk cId="3927610463" sldId="289"/>
        </pc:sldMkLst>
      </pc:sldChg>
      <pc:sldChg chg="del">
        <pc:chgData name="Michelle Wade" userId="18ab4863-33b1-449f-ac2d-53d4a97e3ca5" providerId="ADAL" clId="{243727CA-070A-485E-B55D-2EB4335336CC}" dt="2024-03-20T18:22:55.906" v="0" actId="2696"/>
        <pc:sldMkLst>
          <pc:docMk/>
          <pc:sldMk cId="700506472" sldId="290"/>
        </pc:sldMkLst>
      </pc:sldChg>
      <pc:sldChg chg="del">
        <pc:chgData name="Michelle Wade" userId="18ab4863-33b1-449f-ac2d-53d4a97e3ca5" providerId="ADAL" clId="{243727CA-070A-485E-B55D-2EB4335336CC}" dt="2024-03-20T18:22:55.906" v="0" actId="2696"/>
        <pc:sldMkLst>
          <pc:docMk/>
          <pc:sldMk cId="3695250860" sldId="291"/>
        </pc:sldMkLst>
      </pc:sldChg>
      <pc:sldChg chg="del">
        <pc:chgData name="Michelle Wade" userId="18ab4863-33b1-449f-ac2d-53d4a97e3ca5" providerId="ADAL" clId="{243727CA-070A-485E-B55D-2EB4335336CC}" dt="2024-03-20T18:22:55.906" v="0" actId="2696"/>
        <pc:sldMkLst>
          <pc:docMk/>
          <pc:sldMk cId="589493246" sldId="292"/>
        </pc:sldMkLst>
      </pc:sldChg>
      <pc:sldChg chg="del">
        <pc:chgData name="Michelle Wade" userId="18ab4863-33b1-449f-ac2d-53d4a97e3ca5" providerId="ADAL" clId="{243727CA-070A-485E-B55D-2EB4335336CC}" dt="2024-03-20T18:22:55.906" v="0" actId="2696"/>
        <pc:sldMkLst>
          <pc:docMk/>
          <pc:sldMk cId="2756705732" sldId="293"/>
        </pc:sldMkLst>
      </pc:sldChg>
      <pc:sldChg chg="modSp mod">
        <pc:chgData name="Michelle Wade" userId="18ab4863-33b1-449f-ac2d-53d4a97e3ca5" providerId="ADAL" clId="{243727CA-070A-485E-B55D-2EB4335336CC}" dt="2024-03-20T18:31:41.110" v="12" actId="6549"/>
        <pc:sldMkLst>
          <pc:docMk/>
          <pc:sldMk cId="1529756163" sldId="313"/>
        </pc:sldMkLst>
        <pc:spChg chg="mod">
          <ac:chgData name="Michelle Wade" userId="18ab4863-33b1-449f-ac2d-53d4a97e3ca5" providerId="ADAL" clId="{243727CA-070A-485E-B55D-2EB4335336CC}" dt="2024-03-20T18:31:41.110" v="12" actId="6549"/>
          <ac:spMkLst>
            <pc:docMk/>
            <pc:sldMk cId="1529756163" sldId="313"/>
            <ac:spMk id="5" creationId="{CA0C97B8-87E6-AE80-1A08-1C99B73339C7}"/>
          </ac:spMkLst>
        </pc:spChg>
      </pc:sldChg>
      <pc:sldChg chg="modSp mod">
        <pc:chgData name="Michelle Wade" userId="18ab4863-33b1-449f-ac2d-53d4a97e3ca5" providerId="ADAL" clId="{243727CA-070A-485E-B55D-2EB4335336CC}" dt="2024-03-20T18:29:33.151" v="1" actId="27636"/>
        <pc:sldMkLst>
          <pc:docMk/>
          <pc:sldMk cId="2446052937" sldId="533"/>
        </pc:sldMkLst>
        <pc:spChg chg="mod">
          <ac:chgData name="Michelle Wade" userId="18ab4863-33b1-449f-ac2d-53d4a97e3ca5" providerId="ADAL" clId="{243727CA-070A-485E-B55D-2EB4335336CC}" dt="2024-03-20T18:29:33.151" v="1" actId="27636"/>
          <ac:spMkLst>
            <pc:docMk/>
            <pc:sldMk cId="2446052937" sldId="533"/>
            <ac:spMk id="3" creationId="{58C5FDEA-816D-255D-A838-EC0E6D07518A}"/>
          </ac:spMkLst>
        </pc:spChg>
      </pc:sldChg>
      <pc:sldMasterChg chg="del delSldLayout">
        <pc:chgData name="Michelle Wade" userId="18ab4863-33b1-449f-ac2d-53d4a97e3ca5" providerId="ADAL" clId="{243727CA-070A-485E-B55D-2EB4335336CC}" dt="2024-03-20T18:22:55.906" v="0" actId="2696"/>
        <pc:sldMasterMkLst>
          <pc:docMk/>
          <pc:sldMasterMk cId="386467567" sldId="2147483677"/>
        </pc:sldMasterMkLst>
        <pc:sldLayoutChg chg="del">
          <pc:chgData name="Michelle Wade" userId="18ab4863-33b1-449f-ac2d-53d4a97e3ca5" providerId="ADAL" clId="{243727CA-070A-485E-B55D-2EB4335336CC}" dt="2024-03-20T18:22:55.906" v="0" actId="2696"/>
          <pc:sldLayoutMkLst>
            <pc:docMk/>
            <pc:sldMasterMk cId="386467567" sldId="2147483677"/>
            <pc:sldLayoutMk cId="1607932105" sldId="2147483678"/>
          </pc:sldLayoutMkLst>
        </pc:sldLayoutChg>
        <pc:sldLayoutChg chg="del">
          <pc:chgData name="Michelle Wade" userId="18ab4863-33b1-449f-ac2d-53d4a97e3ca5" providerId="ADAL" clId="{243727CA-070A-485E-B55D-2EB4335336CC}" dt="2024-03-20T18:22:55.906" v="0" actId="2696"/>
          <pc:sldLayoutMkLst>
            <pc:docMk/>
            <pc:sldMasterMk cId="386467567" sldId="2147483677"/>
            <pc:sldLayoutMk cId="1552001391" sldId="2147483679"/>
          </pc:sldLayoutMkLst>
        </pc:sldLayoutChg>
        <pc:sldLayoutChg chg="del">
          <pc:chgData name="Michelle Wade" userId="18ab4863-33b1-449f-ac2d-53d4a97e3ca5" providerId="ADAL" clId="{243727CA-070A-485E-B55D-2EB4335336CC}" dt="2024-03-20T18:22:55.906" v="0" actId="2696"/>
          <pc:sldLayoutMkLst>
            <pc:docMk/>
            <pc:sldMasterMk cId="386467567" sldId="2147483677"/>
            <pc:sldLayoutMk cId="1299204574" sldId="2147483680"/>
          </pc:sldLayoutMkLst>
        </pc:sldLayoutChg>
        <pc:sldLayoutChg chg="del">
          <pc:chgData name="Michelle Wade" userId="18ab4863-33b1-449f-ac2d-53d4a97e3ca5" providerId="ADAL" clId="{243727CA-070A-485E-B55D-2EB4335336CC}" dt="2024-03-20T18:22:55.906" v="0" actId="2696"/>
          <pc:sldLayoutMkLst>
            <pc:docMk/>
            <pc:sldMasterMk cId="386467567" sldId="2147483677"/>
            <pc:sldLayoutMk cId="1537206096" sldId="2147483681"/>
          </pc:sldLayoutMkLst>
        </pc:sldLayoutChg>
        <pc:sldLayoutChg chg="del">
          <pc:chgData name="Michelle Wade" userId="18ab4863-33b1-449f-ac2d-53d4a97e3ca5" providerId="ADAL" clId="{243727CA-070A-485E-B55D-2EB4335336CC}" dt="2024-03-20T18:22:55.906" v="0" actId="2696"/>
          <pc:sldLayoutMkLst>
            <pc:docMk/>
            <pc:sldMasterMk cId="386467567" sldId="2147483677"/>
            <pc:sldLayoutMk cId="1746902797" sldId="2147483682"/>
          </pc:sldLayoutMkLst>
        </pc:sldLayoutChg>
        <pc:sldLayoutChg chg="del">
          <pc:chgData name="Michelle Wade" userId="18ab4863-33b1-449f-ac2d-53d4a97e3ca5" providerId="ADAL" clId="{243727CA-070A-485E-B55D-2EB4335336CC}" dt="2024-03-20T18:22:55.906" v="0" actId="2696"/>
          <pc:sldLayoutMkLst>
            <pc:docMk/>
            <pc:sldMasterMk cId="386467567" sldId="2147483677"/>
            <pc:sldLayoutMk cId="2466658814" sldId="2147483683"/>
          </pc:sldLayoutMkLst>
        </pc:sldLayoutChg>
        <pc:sldLayoutChg chg="del">
          <pc:chgData name="Michelle Wade" userId="18ab4863-33b1-449f-ac2d-53d4a97e3ca5" providerId="ADAL" clId="{243727CA-070A-485E-B55D-2EB4335336CC}" dt="2024-03-20T18:22:55.906" v="0" actId="2696"/>
          <pc:sldLayoutMkLst>
            <pc:docMk/>
            <pc:sldMasterMk cId="386467567" sldId="2147483677"/>
            <pc:sldLayoutMk cId="3583336094" sldId="2147483684"/>
          </pc:sldLayoutMkLst>
        </pc:sldLayoutChg>
        <pc:sldLayoutChg chg="del">
          <pc:chgData name="Michelle Wade" userId="18ab4863-33b1-449f-ac2d-53d4a97e3ca5" providerId="ADAL" clId="{243727CA-070A-485E-B55D-2EB4335336CC}" dt="2024-03-20T18:22:55.906" v="0" actId="2696"/>
          <pc:sldLayoutMkLst>
            <pc:docMk/>
            <pc:sldMasterMk cId="386467567" sldId="2147483677"/>
            <pc:sldLayoutMk cId="789605752" sldId="2147483685"/>
          </pc:sldLayoutMkLst>
        </pc:sldLayoutChg>
        <pc:sldLayoutChg chg="del">
          <pc:chgData name="Michelle Wade" userId="18ab4863-33b1-449f-ac2d-53d4a97e3ca5" providerId="ADAL" clId="{243727CA-070A-485E-B55D-2EB4335336CC}" dt="2024-03-20T18:22:55.906" v="0" actId="2696"/>
          <pc:sldLayoutMkLst>
            <pc:docMk/>
            <pc:sldMasterMk cId="386467567" sldId="2147483677"/>
            <pc:sldLayoutMk cId="798986203" sldId="2147483686"/>
          </pc:sldLayoutMkLst>
        </pc:sldLayoutChg>
        <pc:sldLayoutChg chg="del">
          <pc:chgData name="Michelle Wade" userId="18ab4863-33b1-449f-ac2d-53d4a97e3ca5" providerId="ADAL" clId="{243727CA-070A-485E-B55D-2EB4335336CC}" dt="2024-03-20T18:22:55.906" v="0" actId="2696"/>
          <pc:sldLayoutMkLst>
            <pc:docMk/>
            <pc:sldMasterMk cId="386467567" sldId="2147483677"/>
            <pc:sldLayoutMk cId="2720295645" sldId="2147483687"/>
          </pc:sldLayoutMkLst>
        </pc:sldLayoutChg>
        <pc:sldLayoutChg chg="del">
          <pc:chgData name="Michelle Wade" userId="18ab4863-33b1-449f-ac2d-53d4a97e3ca5" providerId="ADAL" clId="{243727CA-070A-485E-B55D-2EB4335336CC}" dt="2024-03-20T18:22:55.906" v="0" actId="2696"/>
          <pc:sldLayoutMkLst>
            <pc:docMk/>
            <pc:sldMasterMk cId="386467567" sldId="2147483677"/>
            <pc:sldLayoutMk cId="1619763673" sldId="2147483688"/>
          </pc:sldLayoutMkLst>
        </pc:sldLayoutChg>
      </pc:sldMasterChg>
    </pc:docChg>
  </pc:docChgLst>
  <pc:docChgLst>
    <pc:chgData name="Michelle Wade" userId="18ab4863-33b1-449f-ac2d-53d4a97e3ca5" providerId="ADAL" clId="{7FBD8AC4-0B0F-4F98-8692-59CCA4F78584}"/>
    <pc:docChg chg="custSel addSld delSld modSld sldOrd modNotesMaster">
      <pc:chgData name="Michelle Wade" userId="18ab4863-33b1-449f-ac2d-53d4a97e3ca5" providerId="ADAL" clId="{7FBD8AC4-0B0F-4F98-8692-59CCA4F78584}" dt="2024-03-25T18:38:36.153" v="1116" actId="2696"/>
      <pc:docMkLst>
        <pc:docMk/>
      </pc:docMkLst>
      <pc:sldChg chg="add">
        <pc:chgData name="Michelle Wade" userId="18ab4863-33b1-449f-ac2d-53d4a97e3ca5" providerId="ADAL" clId="{7FBD8AC4-0B0F-4F98-8692-59CCA4F78584}" dt="2024-03-19T01:26:22.001" v="116"/>
        <pc:sldMkLst>
          <pc:docMk/>
          <pc:sldMk cId="257208811" sldId="256"/>
        </pc:sldMkLst>
      </pc:sldChg>
      <pc:sldChg chg="modNotes">
        <pc:chgData name="Michelle Wade" userId="18ab4863-33b1-449f-ac2d-53d4a97e3ca5" providerId="ADAL" clId="{7FBD8AC4-0B0F-4F98-8692-59CCA4F78584}" dt="2024-03-25T02:17:38.961" v="561"/>
        <pc:sldMkLst>
          <pc:docMk/>
          <pc:sldMk cId="0" sldId="257"/>
        </pc:sldMkLst>
      </pc:sldChg>
      <pc:sldChg chg="modNotes">
        <pc:chgData name="Michelle Wade" userId="18ab4863-33b1-449f-ac2d-53d4a97e3ca5" providerId="ADAL" clId="{7FBD8AC4-0B0F-4F98-8692-59CCA4F78584}" dt="2024-03-25T02:17:38.961" v="561"/>
        <pc:sldMkLst>
          <pc:docMk/>
          <pc:sldMk cId="0" sldId="258"/>
        </pc:sldMkLst>
      </pc:sldChg>
      <pc:sldChg chg="modSp mod modNotes">
        <pc:chgData name="Michelle Wade" userId="18ab4863-33b1-449f-ac2d-53d4a97e3ca5" providerId="ADAL" clId="{7FBD8AC4-0B0F-4F98-8692-59CCA4F78584}" dt="2024-03-25T02:19:35.167" v="565" actId="255"/>
        <pc:sldMkLst>
          <pc:docMk/>
          <pc:sldMk cId="0" sldId="259"/>
        </pc:sldMkLst>
        <pc:spChg chg="mod">
          <ac:chgData name="Michelle Wade" userId="18ab4863-33b1-449f-ac2d-53d4a97e3ca5" providerId="ADAL" clId="{7FBD8AC4-0B0F-4F98-8692-59CCA4F78584}" dt="2024-03-25T02:19:35.167" v="565" actId="255"/>
          <ac:spMkLst>
            <pc:docMk/>
            <pc:sldMk cId="0" sldId="259"/>
            <ac:spMk id="73" creationId="{00000000-0000-0000-0000-000000000000}"/>
          </ac:spMkLst>
        </pc:spChg>
      </pc:sldChg>
      <pc:sldChg chg="modSp mod">
        <pc:chgData name="Michelle Wade" userId="18ab4863-33b1-449f-ac2d-53d4a97e3ca5" providerId="ADAL" clId="{7FBD8AC4-0B0F-4F98-8692-59CCA4F78584}" dt="2024-03-25T02:19:59.212" v="567" actId="255"/>
        <pc:sldMkLst>
          <pc:docMk/>
          <pc:sldMk cId="1850855309" sldId="263"/>
        </pc:sldMkLst>
        <pc:spChg chg="mod">
          <ac:chgData name="Michelle Wade" userId="18ab4863-33b1-449f-ac2d-53d4a97e3ca5" providerId="ADAL" clId="{7FBD8AC4-0B0F-4F98-8692-59CCA4F78584}" dt="2024-03-25T02:19:59.212" v="567" actId="255"/>
          <ac:spMkLst>
            <pc:docMk/>
            <pc:sldMk cId="1850855309" sldId="263"/>
            <ac:spMk id="2" creationId="{181B011C-D392-21DF-70BB-9A82AD77C89D}"/>
          </ac:spMkLst>
        </pc:spChg>
        <pc:spChg chg="mod">
          <ac:chgData name="Michelle Wade" userId="18ab4863-33b1-449f-ac2d-53d4a97e3ca5" providerId="ADAL" clId="{7FBD8AC4-0B0F-4F98-8692-59CCA4F78584}" dt="2024-03-25T02:19:51.348" v="566" actId="255"/>
          <ac:spMkLst>
            <pc:docMk/>
            <pc:sldMk cId="1850855309" sldId="263"/>
            <ac:spMk id="3" creationId="{B91B0718-5072-494F-D482-E68641C3A94D}"/>
          </ac:spMkLst>
        </pc:spChg>
      </pc:sldChg>
      <pc:sldChg chg="modSp mod">
        <pc:chgData name="Michelle Wade" userId="18ab4863-33b1-449f-ac2d-53d4a97e3ca5" providerId="ADAL" clId="{7FBD8AC4-0B0F-4F98-8692-59CCA4F78584}" dt="2024-03-25T02:21:05.695" v="572" actId="20577"/>
        <pc:sldMkLst>
          <pc:docMk/>
          <pc:sldMk cId="2562734862" sldId="264"/>
        </pc:sldMkLst>
        <pc:spChg chg="mod">
          <ac:chgData name="Michelle Wade" userId="18ab4863-33b1-449f-ac2d-53d4a97e3ca5" providerId="ADAL" clId="{7FBD8AC4-0B0F-4F98-8692-59CCA4F78584}" dt="2024-03-25T02:20:15.612" v="568" actId="255"/>
          <ac:spMkLst>
            <pc:docMk/>
            <pc:sldMk cId="2562734862" sldId="264"/>
            <ac:spMk id="2" creationId="{D4F5C1AB-3298-AF02-A54E-0D9F60D9F3C6}"/>
          </ac:spMkLst>
        </pc:spChg>
        <pc:spChg chg="mod">
          <ac:chgData name="Michelle Wade" userId="18ab4863-33b1-449f-ac2d-53d4a97e3ca5" providerId="ADAL" clId="{7FBD8AC4-0B0F-4F98-8692-59CCA4F78584}" dt="2024-03-25T02:21:05.695" v="572" actId="20577"/>
          <ac:spMkLst>
            <pc:docMk/>
            <pc:sldMk cId="2562734862" sldId="264"/>
            <ac:spMk id="3" creationId="{B11927AA-A3F1-D0F3-05FB-9B249CF8D724}"/>
          </ac:spMkLst>
        </pc:spChg>
      </pc:sldChg>
      <pc:sldChg chg="modNotes">
        <pc:chgData name="Michelle Wade" userId="18ab4863-33b1-449f-ac2d-53d4a97e3ca5" providerId="ADAL" clId="{7FBD8AC4-0B0F-4F98-8692-59CCA4F78584}" dt="2024-03-25T02:17:38.961" v="561"/>
        <pc:sldMkLst>
          <pc:docMk/>
          <pc:sldMk cId="3141680860" sldId="282"/>
        </pc:sldMkLst>
      </pc:sldChg>
      <pc:sldChg chg="addSp delSp modSp mod">
        <pc:chgData name="Michelle Wade" userId="18ab4863-33b1-449f-ac2d-53d4a97e3ca5" providerId="ADAL" clId="{7FBD8AC4-0B0F-4F98-8692-59CCA4F78584}" dt="2024-03-18T02:13:48.582" v="58" actId="255"/>
        <pc:sldMkLst>
          <pc:docMk/>
          <pc:sldMk cId="3738818329" sldId="294"/>
        </pc:sldMkLst>
        <pc:spChg chg="mod">
          <ac:chgData name="Michelle Wade" userId="18ab4863-33b1-449f-ac2d-53d4a97e3ca5" providerId="ADAL" clId="{7FBD8AC4-0B0F-4F98-8692-59CCA4F78584}" dt="2024-03-18T02:13:48.582" v="58" actId="255"/>
          <ac:spMkLst>
            <pc:docMk/>
            <pc:sldMk cId="3738818329" sldId="294"/>
            <ac:spMk id="2" creationId="{330A625F-81DD-60F7-C195-BABED9923CF0}"/>
          </ac:spMkLst>
        </pc:spChg>
        <pc:spChg chg="del">
          <ac:chgData name="Michelle Wade" userId="18ab4863-33b1-449f-ac2d-53d4a97e3ca5" providerId="ADAL" clId="{7FBD8AC4-0B0F-4F98-8692-59CCA4F78584}" dt="2024-03-18T02:12:11.667" v="40" actId="478"/>
          <ac:spMkLst>
            <pc:docMk/>
            <pc:sldMk cId="3738818329" sldId="294"/>
            <ac:spMk id="3" creationId="{34AC661F-AE97-9A02-3EAB-71B8BDAA015F}"/>
          </ac:spMkLst>
        </pc:spChg>
        <pc:picChg chg="add del mod">
          <ac:chgData name="Michelle Wade" userId="18ab4863-33b1-449f-ac2d-53d4a97e3ca5" providerId="ADAL" clId="{7FBD8AC4-0B0F-4F98-8692-59CCA4F78584}" dt="2024-03-18T02:13:00.036" v="49" actId="478"/>
          <ac:picMkLst>
            <pc:docMk/>
            <pc:sldMk cId="3738818329" sldId="294"/>
            <ac:picMk id="5" creationId="{0EA86171-0FC6-D007-6372-127089245D99}"/>
          </ac:picMkLst>
        </pc:picChg>
        <pc:picChg chg="add mod">
          <ac:chgData name="Michelle Wade" userId="18ab4863-33b1-449f-ac2d-53d4a97e3ca5" providerId="ADAL" clId="{7FBD8AC4-0B0F-4F98-8692-59CCA4F78584}" dt="2024-03-18T02:13:14.151" v="53" actId="1076"/>
          <ac:picMkLst>
            <pc:docMk/>
            <pc:sldMk cId="3738818329" sldId="294"/>
            <ac:picMk id="7" creationId="{7CDDE213-7190-EFC0-5FF4-DC238A17AE87}"/>
          </ac:picMkLst>
        </pc:picChg>
      </pc:sldChg>
      <pc:sldChg chg="addSp delSp modSp mod">
        <pc:chgData name="Michelle Wade" userId="18ab4863-33b1-449f-ac2d-53d4a97e3ca5" providerId="ADAL" clId="{7FBD8AC4-0B0F-4F98-8692-59CCA4F78584}" dt="2024-03-19T01:09:42.926" v="100"/>
        <pc:sldMkLst>
          <pc:docMk/>
          <pc:sldMk cId="285983057" sldId="295"/>
        </pc:sldMkLst>
        <pc:spChg chg="del">
          <ac:chgData name="Michelle Wade" userId="18ab4863-33b1-449f-ac2d-53d4a97e3ca5" providerId="ADAL" clId="{7FBD8AC4-0B0F-4F98-8692-59CCA4F78584}" dt="2024-03-18T02:17:34.983" v="72" actId="478"/>
          <ac:spMkLst>
            <pc:docMk/>
            <pc:sldMk cId="285983057" sldId="295"/>
            <ac:spMk id="2" creationId="{8A902A48-EB19-38FB-CCC2-3D5C6BBD3778}"/>
          </ac:spMkLst>
        </pc:spChg>
        <pc:spChg chg="add del mod">
          <ac:chgData name="Michelle Wade" userId="18ab4863-33b1-449f-ac2d-53d4a97e3ca5" providerId="ADAL" clId="{7FBD8AC4-0B0F-4F98-8692-59CCA4F78584}" dt="2024-03-18T02:17:38.913" v="73" actId="478"/>
          <ac:spMkLst>
            <pc:docMk/>
            <pc:sldMk cId="285983057" sldId="295"/>
            <ac:spMk id="4" creationId="{12F6B2F2-0A43-C73C-900A-0D6F2ADB23C9}"/>
          </ac:spMkLst>
        </pc:spChg>
        <pc:spChg chg="add mod">
          <ac:chgData name="Michelle Wade" userId="18ab4863-33b1-449f-ac2d-53d4a97e3ca5" providerId="ADAL" clId="{7FBD8AC4-0B0F-4F98-8692-59CCA4F78584}" dt="2024-03-19T01:09:36.950" v="98" actId="1076"/>
          <ac:spMkLst>
            <pc:docMk/>
            <pc:sldMk cId="285983057" sldId="295"/>
            <ac:spMk id="5" creationId="{6DD055E7-5803-408F-CD05-4F2DB6562497}"/>
          </ac:spMkLst>
        </pc:spChg>
        <pc:spChg chg="add del mod">
          <ac:chgData name="Michelle Wade" userId="18ab4863-33b1-449f-ac2d-53d4a97e3ca5" providerId="ADAL" clId="{7FBD8AC4-0B0F-4F98-8692-59CCA4F78584}" dt="2024-03-19T01:09:42.926" v="100"/>
          <ac:spMkLst>
            <pc:docMk/>
            <pc:sldMk cId="285983057" sldId="295"/>
            <ac:spMk id="6" creationId="{D52F0EFC-687E-DF14-9064-A32FA5EDBD44}"/>
          </ac:spMkLst>
        </pc:spChg>
        <pc:picChg chg="add mod">
          <ac:chgData name="Michelle Wade" userId="18ab4863-33b1-449f-ac2d-53d4a97e3ca5" providerId="ADAL" clId="{7FBD8AC4-0B0F-4F98-8692-59CCA4F78584}" dt="2024-03-19T01:09:31.832" v="97" actId="1076"/>
          <ac:picMkLst>
            <pc:docMk/>
            <pc:sldMk cId="285983057" sldId="295"/>
            <ac:picMk id="8" creationId="{447F1693-45E4-30FE-1B45-2B75AAB5971B}"/>
          </ac:picMkLst>
        </pc:picChg>
      </pc:sldChg>
      <pc:sldChg chg="addSp delSp modSp mod">
        <pc:chgData name="Michelle Wade" userId="18ab4863-33b1-449f-ac2d-53d4a97e3ca5" providerId="ADAL" clId="{7FBD8AC4-0B0F-4F98-8692-59CCA4F78584}" dt="2024-03-18T02:16:25.497" v="63" actId="962"/>
        <pc:sldMkLst>
          <pc:docMk/>
          <pc:sldMk cId="595063194" sldId="296"/>
        </pc:sldMkLst>
        <pc:spChg chg="del mod">
          <ac:chgData name="Michelle Wade" userId="18ab4863-33b1-449f-ac2d-53d4a97e3ca5" providerId="ADAL" clId="{7FBD8AC4-0B0F-4F98-8692-59CCA4F78584}" dt="2024-03-18T02:14:00.365" v="60" actId="478"/>
          <ac:spMkLst>
            <pc:docMk/>
            <pc:sldMk cId="595063194" sldId="296"/>
            <ac:spMk id="2" creationId="{62709537-3284-506E-7F33-18DFB86B4816}"/>
          </ac:spMkLst>
        </pc:spChg>
        <pc:picChg chg="add mod">
          <ac:chgData name="Michelle Wade" userId="18ab4863-33b1-449f-ac2d-53d4a97e3ca5" providerId="ADAL" clId="{7FBD8AC4-0B0F-4F98-8692-59CCA4F78584}" dt="2024-03-18T02:16:25.497" v="63" actId="962"/>
          <ac:picMkLst>
            <pc:docMk/>
            <pc:sldMk cId="595063194" sldId="296"/>
            <ac:picMk id="4" creationId="{BE8E5883-0BCF-FE8D-343C-01E1E8CB4BBB}"/>
          </ac:picMkLst>
        </pc:picChg>
      </pc:sldChg>
      <pc:sldChg chg="del">
        <pc:chgData name="Michelle Wade" userId="18ab4863-33b1-449f-ac2d-53d4a97e3ca5" providerId="ADAL" clId="{7FBD8AC4-0B0F-4F98-8692-59CCA4F78584}" dt="2024-03-19T01:10:33.214" v="101" actId="2696"/>
        <pc:sldMkLst>
          <pc:docMk/>
          <pc:sldMk cId="1294998399" sldId="297"/>
        </pc:sldMkLst>
      </pc:sldChg>
      <pc:sldChg chg="del">
        <pc:chgData name="Michelle Wade" userId="18ab4863-33b1-449f-ac2d-53d4a97e3ca5" providerId="ADAL" clId="{7FBD8AC4-0B0F-4F98-8692-59CCA4F78584}" dt="2024-03-19T01:11:21.054" v="102" actId="2696"/>
        <pc:sldMkLst>
          <pc:docMk/>
          <pc:sldMk cId="645532448" sldId="298"/>
        </pc:sldMkLst>
      </pc:sldChg>
      <pc:sldChg chg="del">
        <pc:chgData name="Michelle Wade" userId="18ab4863-33b1-449f-ac2d-53d4a97e3ca5" providerId="ADAL" clId="{7FBD8AC4-0B0F-4F98-8692-59CCA4F78584}" dt="2024-03-19T01:11:58.424" v="103" actId="2696"/>
        <pc:sldMkLst>
          <pc:docMk/>
          <pc:sldMk cId="778049608" sldId="299"/>
        </pc:sldMkLst>
      </pc:sldChg>
      <pc:sldChg chg="del">
        <pc:chgData name="Michelle Wade" userId="18ab4863-33b1-449f-ac2d-53d4a97e3ca5" providerId="ADAL" clId="{7FBD8AC4-0B0F-4F98-8692-59CCA4F78584}" dt="2024-03-19T01:14:45.790" v="109" actId="2696"/>
        <pc:sldMkLst>
          <pc:docMk/>
          <pc:sldMk cId="3560550549" sldId="301"/>
        </pc:sldMkLst>
      </pc:sldChg>
      <pc:sldChg chg="del">
        <pc:chgData name="Michelle Wade" userId="18ab4863-33b1-449f-ac2d-53d4a97e3ca5" providerId="ADAL" clId="{7FBD8AC4-0B0F-4F98-8692-59CCA4F78584}" dt="2024-03-19T01:12:11.587" v="104" actId="2696"/>
        <pc:sldMkLst>
          <pc:docMk/>
          <pc:sldMk cId="717653088" sldId="302"/>
        </pc:sldMkLst>
      </pc:sldChg>
      <pc:sldChg chg="del">
        <pc:chgData name="Michelle Wade" userId="18ab4863-33b1-449f-ac2d-53d4a97e3ca5" providerId="ADAL" clId="{7FBD8AC4-0B0F-4F98-8692-59CCA4F78584}" dt="2024-03-19T01:14:23.348" v="108" actId="2696"/>
        <pc:sldMkLst>
          <pc:docMk/>
          <pc:sldMk cId="3640396659" sldId="303"/>
        </pc:sldMkLst>
      </pc:sldChg>
      <pc:sldChg chg="addSp delSp modSp mod ord">
        <pc:chgData name="Michelle Wade" userId="18ab4863-33b1-449f-ac2d-53d4a97e3ca5" providerId="ADAL" clId="{7FBD8AC4-0B0F-4F98-8692-59CCA4F78584}" dt="2024-03-25T02:40:11.167" v="980" actId="14100"/>
        <pc:sldMkLst>
          <pc:docMk/>
          <pc:sldMk cId="557076263" sldId="304"/>
        </pc:sldMkLst>
        <pc:spChg chg="del mod">
          <ac:chgData name="Michelle Wade" userId="18ab4863-33b1-449f-ac2d-53d4a97e3ca5" providerId="ADAL" clId="{7FBD8AC4-0B0F-4F98-8692-59CCA4F78584}" dt="2024-03-25T02:39:59.330" v="977" actId="478"/>
          <ac:spMkLst>
            <pc:docMk/>
            <pc:sldMk cId="557076263" sldId="304"/>
            <ac:spMk id="2" creationId="{74FDA930-1428-05B1-EAFE-C4E113AB8C33}"/>
          </ac:spMkLst>
        </pc:spChg>
        <pc:picChg chg="add mod">
          <ac:chgData name="Michelle Wade" userId="18ab4863-33b1-449f-ac2d-53d4a97e3ca5" providerId="ADAL" clId="{7FBD8AC4-0B0F-4F98-8692-59CCA4F78584}" dt="2024-03-25T02:40:11.167" v="980" actId="14100"/>
          <ac:picMkLst>
            <pc:docMk/>
            <pc:sldMk cId="557076263" sldId="304"/>
            <ac:picMk id="3" creationId="{749BAE7F-C89E-5AD0-B9F2-7096459B7C27}"/>
          </ac:picMkLst>
        </pc:picChg>
      </pc:sldChg>
      <pc:sldChg chg="del">
        <pc:chgData name="Michelle Wade" userId="18ab4863-33b1-449f-ac2d-53d4a97e3ca5" providerId="ADAL" clId="{7FBD8AC4-0B0F-4F98-8692-59CCA4F78584}" dt="2024-03-25T02:49:08.767" v="1042" actId="47"/>
        <pc:sldMkLst>
          <pc:docMk/>
          <pc:sldMk cId="3361980218" sldId="305"/>
        </pc:sldMkLst>
      </pc:sldChg>
      <pc:sldChg chg="addSp delSp modSp del mod">
        <pc:chgData name="Michelle Wade" userId="18ab4863-33b1-449f-ac2d-53d4a97e3ca5" providerId="ADAL" clId="{7FBD8AC4-0B0F-4F98-8692-59CCA4F78584}" dt="2024-03-25T18:38:36.153" v="1116" actId="2696"/>
        <pc:sldMkLst>
          <pc:docMk/>
          <pc:sldMk cId="4008951273" sldId="306"/>
        </pc:sldMkLst>
        <pc:spChg chg="del mod">
          <ac:chgData name="Michelle Wade" userId="18ab4863-33b1-449f-ac2d-53d4a97e3ca5" providerId="ADAL" clId="{7FBD8AC4-0B0F-4F98-8692-59CCA4F78584}" dt="2024-03-25T02:41:41.724" v="983" actId="478"/>
          <ac:spMkLst>
            <pc:docMk/>
            <pc:sldMk cId="4008951273" sldId="306"/>
            <ac:spMk id="2" creationId="{7B938B29-2114-A78E-1F12-0CCAB1576D1E}"/>
          </ac:spMkLst>
        </pc:spChg>
        <pc:spChg chg="add del mod">
          <ac:chgData name="Michelle Wade" userId="18ab4863-33b1-449f-ac2d-53d4a97e3ca5" providerId="ADAL" clId="{7FBD8AC4-0B0F-4F98-8692-59CCA4F78584}" dt="2024-03-25T02:41:44.411" v="984" actId="478"/>
          <ac:spMkLst>
            <pc:docMk/>
            <pc:sldMk cId="4008951273" sldId="306"/>
            <ac:spMk id="4" creationId="{EF87F6E4-404C-0AF2-9EA6-B06F998BC3D6}"/>
          </ac:spMkLst>
        </pc:spChg>
        <pc:spChg chg="add mod">
          <ac:chgData name="Michelle Wade" userId="18ab4863-33b1-449f-ac2d-53d4a97e3ca5" providerId="ADAL" clId="{7FBD8AC4-0B0F-4F98-8692-59CCA4F78584}" dt="2024-03-25T02:44:12.608" v="1005" actId="1076"/>
          <ac:spMkLst>
            <pc:docMk/>
            <pc:sldMk cId="4008951273" sldId="306"/>
            <ac:spMk id="6" creationId="{9E8877C7-097F-3BEC-59D9-0CEFC570EFCE}"/>
          </ac:spMkLst>
        </pc:spChg>
      </pc:sldChg>
      <pc:sldChg chg="del">
        <pc:chgData name="Michelle Wade" userId="18ab4863-33b1-449f-ac2d-53d4a97e3ca5" providerId="ADAL" clId="{7FBD8AC4-0B0F-4F98-8692-59CCA4F78584}" dt="2024-03-25T02:50:29.390" v="1084" actId="47"/>
        <pc:sldMkLst>
          <pc:docMk/>
          <pc:sldMk cId="4005780285" sldId="307"/>
        </pc:sldMkLst>
      </pc:sldChg>
      <pc:sldChg chg="del">
        <pc:chgData name="Michelle Wade" userId="18ab4863-33b1-449f-ac2d-53d4a97e3ca5" providerId="ADAL" clId="{7FBD8AC4-0B0F-4F98-8692-59CCA4F78584}" dt="2024-03-25T02:51:45.291" v="1108" actId="47"/>
        <pc:sldMkLst>
          <pc:docMk/>
          <pc:sldMk cId="2588314214" sldId="308"/>
        </pc:sldMkLst>
      </pc:sldChg>
      <pc:sldChg chg="addSp delSp modSp mod">
        <pc:chgData name="Michelle Wade" userId="18ab4863-33b1-449f-ac2d-53d4a97e3ca5" providerId="ADAL" clId="{7FBD8AC4-0B0F-4F98-8692-59CCA4F78584}" dt="2024-03-19T01:46:25.305" v="231" actId="1076"/>
        <pc:sldMkLst>
          <pc:docMk/>
          <pc:sldMk cId="1036758678" sldId="309"/>
        </pc:sldMkLst>
        <pc:spChg chg="mod">
          <ac:chgData name="Michelle Wade" userId="18ab4863-33b1-449f-ac2d-53d4a97e3ca5" providerId="ADAL" clId="{7FBD8AC4-0B0F-4F98-8692-59CCA4F78584}" dt="2024-03-19T01:46:23.100" v="230" actId="20577"/>
          <ac:spMkLst>
            <pc:docMk/>
            <pc:sldMk cId="1036758678" sldId="309"/>
            <ac:spMk id="2" creationId="{958397AA-459E-8990-6992-573C07945CE8}"/>
          </ac:spMkLst>
        </pc:spChg>
        <pc:spChg chg="add del mod">
          <ac:chgData name="Michelle Wade" userId="18ab4863-33b1-449f-ac2d-53d4a97e3ca5" providerId="ADAL" clId="{7FBD8AC4-0B0F-4F98-8692-59CCA4F78584}" dt="2024-03-19T01:43:51.833" v="203"/>
          <ac:spMkLst>
            <pc:docMk/>
            <pc:sldMk cId="1036758678" sldId="309"/>
            <ac:spMk id="3" creationId="{5DD4CD88-C84B-DCBA-C43A-F42FE0BC17E3}"/>
          </ac:spMkLst>
        </pc:spChg>
        <pc:spChg chg="add del mod">
          <ac:chgData name="Michelle Wade" userId="18ab4863-33b1-449f-ac2d-53d4a97e3ca5" providerId="ADAL" clId="{7FBD8AC4-0B0F-4F98-8692-59CCA4F78584}" dt="2024-03-19T01:46:02.723" v="219"/>
          <ac:spMkLst>
            <pc:docMk/>
            <pc:sldMk cId="1036758678" sldId="309"/>
            <ac:spMk id="4" creationId="{36D823A0-7DD1-896C-B84D-4463FBF77049}"/>
          </ac:spMkLst>
        </pc:spChg>
        <pc:spChg chg="add del mod">
          <ac:chgData name="Michelle Wade" userId="18ab4863-33b1-449f-ac2d-53d4a97e3ca5" providerId="ADAL" clId="{7FBD8AC4-0B0F-4F98-8692-59CCA4F78584}" dt="2024-03-19T01:46:02.729" v="221"/>
          <ac:spMkLst>
            <pc:docMk/>
            <pc:sldMk cId="1036758678" sldId="309"/>
            <ac:spMk id="7" creationId="{3961B0B9-CE5A-4BBF-217E-B55BE6423603}"/>
          </ac:spMkLst>
        </pc:spChg>
        <pc:picChg chg="add mod">
          <ac:chgData name="Michelle Wade" userId="18ab4863-33b1-449f-ac2d-53d4a97e3ca5" providerId="ADAL" clId="{7FBD8AC4-0B0F-4F98-8692-59CCA4F78584}" dt="2024-03-19T01:46:25.305" v="231" actId="1076"/>
          <ac:picMkLst>
            <pc:docMk/>
            <pc:sldMk cId="1036758678" sldId="309"/>
            <ac:picMk id="6" creationId="{A97E7568-C951-791F-4D22-9EA852C47270}"/>
          </ac:picMkLst>
        </pc:picChg>
        <pc:picChg chg="add mod">
          <ac:chgData name="Michelle Wade" userId="18ab4863-33b1-449f-ac2d-53d4a97e3ca5" providerId="ADAL" clId="{7FBD8AC4-0B0F-4F98-8692-59CCA4F78584}" dt="2024-03-19T01:46:01.515" v="217" actId="1076"/>
          <ac:picMkLst>
            <pc:docMk/>
            <pc:sldMk cId="1036758678" sldId="309"/>
            <ac:picMk id="9" creationId="{D9DFB831-0B5C-016B-254B-6EF8783DFF08}"/>
          </ac:picMkLst>
        </pc:picChg>
      </pc:sldChg>
      <pc:sldChg chg="addSp delSp modSp mod">
        <pc:chgData name="Michelle Wade" userId="18ab4863-33b1-449f-ac2d-53d4a97e3ca5" providerId="ADAL" clId="{7FBD8AC4-0B0F-4F98-8692-59CCA4F78584}" dt="2024-03-18T02:17:11.484" v="71" actId="1076"/>
        <pc:sldMkLst>
          <pc:docMk/>
          <pc:sldMk cId="1912473870" sldId="310"/>
        </pc:sldMkLst>
        <pc:spChg chg="del">
          <ac:chgData name="Michelle Wade" userId="18ab4863-33b1-449f-ac2d-53d4a97e3ca5" providerId="ADAL" clId="{7FBD8AC4-0B0F-4F98-8692-59CCA4F78584}" dt="2024-03-18T02:16:33.438" v="64" actId="478"/>
          <ac:spMkLst>
            <pc:docMk/>
            <pc:sldMk cId="1912473870" sldId="310"/>
            <ac:spMk id="2" creationId="{EB7EEDB7-C84A-9497-9466-EF71443C8C33}"/>
          </ac:spMkLst>
        </pc:spChg>
        <pc:spChg chg="add del mod">
          <ac:chgData name="Michelle Wade" userId="18ab4863-33b1-449f-ac2d-53d4a97e3ca5" providerId="ADAL" clId="{7FBD8AC4-0B0F-4F98-8692-59CCA4F78584}" dt="2024-03-18T02:16:37.418" v="65" actId="478"/>
          <ac:spMkLst>
            <pc:docMk/>
            <pc:sldMk cId="1912473870" sldId="310"/>
            <ac:spMk id="4" creationId="{0FC06A60-1F6D-18F4-C399-EB7EFAD06CD5}"/>
          </ac:spMkLst>
        </pc:spChg>
        <pc:picChg chg="add mod">
          <ac:chgData name="Michelle Wade" userId="18ab4863-33b1-449f-ac2d-53d4a97e3ca5" providerId="ADAL" clId="{7FBD8AC4-0B0F-4F98-8692-59CCA4F78584}" dt="2024-03-18T02:17:11.484" v="71" actId="1076"/>
          <ac:picMkLst>
            <pc:docMk/>
            <pc:sldMk cId="1912473870" sldId="310"/>
            <ac:picMk id="6" creationId="{274F5EA3-FC28-34F0-2F8A-BF00B3085C09}"/>
          </ac:picMkLst>
        </pc:picChg>
      </pc:sldChg>
      <pc:sldChg chg="del">
        <pc:chgData name="Michelle Wade" userId="18ab4863-33b1-449f-ac2d-53d4a97e3ca5" providerId="ADAL" clId="{7FBD8AC4-0B0F-4F98-8692-59CCA4F78584}" dt="2024-03-19T01:15:31.355" v="110" actId="2696"/>
        <pc:sldMkLst>
          <pc:docMk/>
          <pc:sldMk cId="856459248" sldId="311"/>
        </pc:sldMkLst>
      </pc:sldChg>
      <pc:sldChg chg="del">
        <pc:chgData name="Michelle Wade" userId="18ab4863-33b1-449f-ac2d-53d4a97e3ca5" providerId="ADAL" clId="{7FBD8AC4-0B0F-4F98-8692-59CCA4F78584}" dt="2024-03-19T01:26:25.752" v="117" actId="2696"/>
        <pc:sldMkLst>
          <pc:docMk/>
          <pc:sldMk cId="877779619" sldId="501"/>
        </pc:sldMkLst>
      </pc:sldChg>
      <pc:sldChg chg="modSp mod">
        <pc:chgData name="Michelle Wade" userId="18ab4863-33b1-449f-ac2d-53d4a97e3ca5" providerId="ADAL" clId="{7FBD8AC4-0B0F-4F98-8692-59CCA4F78584}" dt="2024-03-25T02:23:10.651" v="713" actId="6549"/>
        <pc:sldMkLst>
          <pc:docMk/>
          <pc:sldMk cId="2289349589" sldId="506"/>
        </pc:sldMkLst>
        <pc:spChg chg="mod">
          <ac:chgData name="Michelle Wade" userId="18ab4863-33b1-449f-ac2d-53d4a97e3ca5" providerId="ADAL" clId="{7FBD8AC4-0B0F-4F98-8692-59CCA4F78584}" dt="2024-03-25T02:23:10.651" v="713" actId="6549"/>
          <ac:spMkLst>
            <pc:docMk/>
            <pc:sldMk cId="2289349589" sldId="506"/>
            <ac:spMk id="3" creationId="{77818F73-684C-9E33-7AFB-09A623A841A2}"/>
          </ac:spMkLst>
        </pc:spChg>
      </pc:sldChg>
      <pc:sldChg chg="modSp del mod">
        <pc:chgData name="Michelle Wade" userId="18ab4863-33b1-449f-ac2d-53d4a97e3ca5" providerId="ADAL" clId="{7FBD8AC4-0B0F-4F98-8692-59CCA4F78584}" dt="2024-03-25T02:18:40.665" v="562" actId="47"/>
        <pc:sldMkLst>
          <pc:docMk/>
          <pc:sldMk cId="4007967360" sldId="507"/>
        </pc:sldMkLst>
        <pc:graphicFrameChg chg="mod modGraphic">
          <ac:chgData name="Michelle Wade" userId="18ab4863-33b1-449f-ac2d-53d4a97e3ca5" providerId="ADAL" clId="{7FBD8AC4-0B0F-4F98-8692-59CCA4F78584}" dt="2024-03-25T00:45:06.036" v="373" actId="6549"/>
          <ac:graphicFrameMkLst>
            <pc:docMk/>
            <pc:sldMk cId="4007967360" sldId="507"/>
            <ac:graphicFrameMk id="2" creationId="{E3FB8B70-A2E0-4C9D-4EA1-BFBA4F163FA3}"/>
          </ac:graphicFrameMkLst>
        </pc:graphicFrameChg>
      </pc:sldChg>
      <pc:sldChg chg="modSp mod ord modNotes">
        <pc:chgData name="Michelle Wade" userId="18ab4863-33b1-449f-ac2d-53d4a97e3ca5" providerId="ADAL" clId="{7FBD8AC4-0B0F-4F98-8692-59CCA4F78584}" dt="2024-03-25T02:17:38.961" v="561"/>
        <pc:sldMkLst>
          <pc:docMk/>
          <pc:sldMk cId="0" sldId="516"/>
        </pc:sldMkLst>
        <pc:spChg chg="mod">
          <ac:chgData name="Michelle Wade" userId="18ab4863-33b1-449f-ac2d-53d4a97e3ca5" providerId="ADAL" clId="{7FBD8AC4-0B0F-4F98-8692-59CCA4F78584}" dt="2024-03-19T01:13:35.300" v="107" actId="20577"/>
          <ac:spMkLst>
            <pc:docMk/>
            <pc:sldMk cId="0" sldId="516"/>
            <ac:spMk id="54" creationId="{00000000-0000-0000-0000-000000000000}"/>
          </ac:spMkLst>
        </pc:spChg>
      </pc:sldChg>
      <pc:sldChg chg="ord">
        <pc:chgData name="Michelle Wade" userId="18ab4863-33b1-449f-ac2d-53d4a97e3ca5" providerId="ADAL" clId="{7FBD8AC4-0B0F-4F98-8692-59CCA4F78584}" dt="2024-03-25T03:24:42.314" v="1110"/>
        <pc:sldMkLst>
          <pc:docMk/>
          <pc:sldMk cId="1885264857" sldId="518"/>
        </pc:sldMkLst>
      </pc:sldChg>
      <pc:sldChg chg="ord">
        <pc:chgData name="Michelle Wade" userId="18ab4863-33b1-449f-ac2d-53d4a97e3ca5" providerId="ADAL" clId="{7FBD8AC4-0B0F-4F98-8692-59CCA4F78584}" dt="2024-03-25T03:26:30.112" v="1112"/>
        <pc:sldMkLst>
          <pc:docMk/>
          <pc:sldMk cId="858557758" sldId="519"/>
        </pc:sldMkLst>
      </pc:sldChg>
      <pc:sldChg chg="del">
        <pc:chgData name="Michelle Wade" userId="18ab4863-33b1-449f-ac2d-53d4a97e3ca5" providerId="ADAL" clId="{7FBD8AC4-0B0F-4F98-8692-59CCA4F78584}" dt="2024-03-19T01:17:48.592" v="111" actId="2696"/>
        <pc:sldMkLst>
          <pc:docMk/>
          <pc:sldMk cId="2505302672" sldId="520"/>
        </pc:sldMkLst>
      </pc:sldChg>
      <pc:sldChg chg="modSp mod">
        <pc:chgData name="Michelle Wade" userId="18ab4863-33b1-449f-ac2d-53d4a97e3ca5" providerId="ADAL" clId="{7FBD8AC4-0B0F-4F98-8692-59CCA4F78584}" dt="2024-03-19T01:18:03.033" v="112" actId="6549"/>
        <pc:sldMkLst>
          <pc:docMk/>
          <pc:sldMk cId="3231292409" sldId="520"/>
        </pc:sldMkLst>
        <pc:spChg chg="mod">
          <ac:chgData name="Michelle Wade" userId="18ab4863-33b1-449f-ac2d-53d4a97e3ca5" providerId="ADAL" clId="{7FBD8AC4-0B0F-4F98-8692-59CCA4F78584}" dt="2024-03-19T01:18:03.033" v="112" actId="6549"/>
          <ac:spMkLst>
            <pc:docMk/>
            <pc:sldMk cId="3231292409" sldId="520"/>
            <ac:spMk id="2" creationId="{79DD00FC-FD63-6035-B2B2-22D54714B8CF}"/>
          </ac:spMkLst>
        </pc:spChg>
      </pc:sldChg>
      <pc:sldChg chg="addSp delSp modSp new mod setBg">
        <pc:chgData name="Michelle Wade" userId="18ab4863-33b1-449f-ac2d-53d4a97e3ca5" providerId="ADAL" clId="{7FBD8AC4-0B0F-4F98-8692-59CCA4F78584}" dt="2024-03-19T01:35:37.804" v="132"/>
        <pc:sldMkLst>
          <pc:docMk/>
          <pc:sldMk cId="3009965456" sldId="523"/>
        </pc:sldMkLst>
        <pc:spChg chg="add del mod ord">
          <ac:chgData name="Michelle Wade" userId="18ab4863-33b1-449f-ac2d-53d4a97e3ca5" providerId="ADAL" clId="{7FBD8AC4-0B0F-4F98-8692-59CCA4F78584}" dt="2024-03-19T01:35:37.804" v="132"/>
          <ac:spMkLst>
            <pc:docMk/>
            <pc:sldMk cId="3009965456" sldId="523"/>
            <ac:spMk id="2" creationId="{2869F039-F360-56D7-6B21-B08813C1CFD2}"/>
          </ac:spMkLst>
        </pc:spChg>
        <pc:picChg chg="add mod">
          <ac:chgData name="Michelle Wade" userId="18ab4863-33b1-449f-ac2d-53d4a97e3ca5" providerId="ADAL" clId="{7FBD8AC4-0B0F-4F98-8692-59CCA4F78584}" dt="2024-03-19T01:35:29.206" v="130" actId="14100"/>
          <ac:picMkLst>
            <pc:docMk/>
            <pc:sldMk cId="3009965456" sldId="523"/>
            <ac:picMk id="3" creationId="{E3DA4E09-0454-AD19-B41C-8AF5A713771E}"/>
          </ac:picMkLst>
        </pc:picChg>
      </pc:sldChg>
      <pc:sldChg chg="addSp modSp new mod setBg">
        <pc:chgData name="Michelle Wade" userId="18ab4863-33b1-449f-ac2d-53d4a97e3ca5" providerId="ADAL" clId="{7FBD8AC4-0B0F-4F98-8692-59CCA4F78584}" dt="2024-03-19T01:29:50.562" v="122" actId="26606"/>
        <pc:sldMkLst>
          <pc:docMk/>
          <pc:sldMk cId="3368413419" sldId="529"/>
        </pc:sldMkLst>
        <pc:spChg chg="add">
          <ac:chgData name="Michelle Wade" userId="18ab4863-33b1-449f-ac2d-53d4a97e3ca5" providerId="ADAL" clId="{7FBD8AC4-0B0F-4F98-8692-59CCA4F78584}" dt="2024-03-19T01:29:50.562" v="122" actId="26606"/>
          <ac:spMkLst>
            <pc:docMk/>
            <pc:sldMk cId="3368413419" sldId="529"/>
            <ac:spMk id="8" creationId="{AB8C311F-7253-4AED-9701-7FC0708C41C7}"/>
          </ac:spMkLst>
        </pc:spChg>
        <pc:spChg chg="add">
          <ac:chgData name="Michelle Wade" userId="18ab4863-33b1-449f-ac2d-53d4a97e3ca5" providerId="ADAL" clId="{7FBD8AC4-0B0F-4F98-8692-59CCA4F78584}" dt="2024-03-19T01:29:50.562" v="122" actId="26606"/>
          <ac:spMkLst>
            <pc:docMk/>
            <pc:sldMk cId="3368413419" sldId="529"/>
            <ac:spMk id="10" creationId="{E2384209-CB15-4CDF-9D31-C44FD9A3F20D}"/>
          </ac:spMkLst>
        </pc:spChg>
        <pc:spChg chg="add">
          <ac:chgData name="Michelle Wade" userId="18ab4863-33b1-449f-ac2d-53d4a97e3ca5" providerId="ADAL" clId="{7FBD8AC4-0B0F-4F98-8692-59CCA4F78584}" dt="2024-03-19T01:29:50.562" v="122" actId="26606"/>
          <ac:spMkLst>
            <pc:docMk/>
            <pc:sldMk cId="3368413419" sldId="529"/>
            <ac:spMk id="12" creationId="{2633B3B5-CC90-43F0-8714-D31D1F3F0209}"/>
          </ac:spMkLst>
        </pc:spChg>
        <pc:spChg chg="add">
          <ac:chgData name="Michelle Wade" userId="18ab4863-33b1-449f-ac2d-53d4a97e3ca5" providerId="ADAL" clId="{7FBD8AC4-0B0F-4F98-8692-59CCA4F78584}" dt="2024-03-19T01:29:50.562" v="122" actId="26606"/>
          <ac:spMkLst>
            <pc:docMk/>
            <pc:sldMk cId="3368413419" sldId="529"/>
            <ac:spMk id="14" creationId="{A8D57A06-A426-446D-B02C-A2DC6B62E45E}"/>
          </ac:spMkLst>
        </pc:spChg>
        <pc:picChg chg="add mod">
          <ac:chgData name="Michelle Wade" userId="18ab4863-33b1-449f-ac2d-53d4a97e3ca5" providerId="ADAL" clId="{7FBD8AC4-0B0F-4F98-8692-59CCA4F78584}" dt="2024-03-19T01:29:50.562" v="122" actId="26606"/>
          <ac:picMkLst>
            <pc:docMk/>
            <pc:sldMk cId="3368413419" sldId="529"/>
            <ac:picMk id="3" creationId="{A6E7A160-48BE-F36F-A30A-189A7DE84AD4}"/>
          </ac:picMkLst>
        </pc:picChg>
      </pc:sldChg>
      <pc:sldChg chg="addSp modSp new mod setBg">
        <pc:chgData name="Michelle Wade" userId="18ab4863-33b1-449f-ac2d-53d4a97e3ca5" providerId="ADAL" clId="{7FBD8AC4-0B0F-4F98-8692-59CCA4F78584}" dt="2024-03-25T02:32:20.648" v="755" actId="207"/>
        <pc:sldMkLst>
          <pc:docMk/>
          <pc:sldMk cId="3793483911" sldId="530"/>
        </pc:sldMkLst>
        <pc:spChg chg="add mod">
          <ac:chgData name="Michelle Wade" userId="18ab4863-33b1-449f-ac2d-53d4a97e3ca5" providerId="ADAL" clId="{7FBD8AC4-0B0F-4F98-8692-59CCA4F78584}" dt="2024-03-19T01:36:05.074" v="135" actId="767"/>
          <ac:spMkLst>
            <pc:docMk/>
            <pc:sldMk cId="3793483911" sldId="530"/>
            <ac:spMk id="2" creationId="{694C65AB-708B-A0C2-2AAA-4135C5C83072}"/>
          </ac:spMkLst>
        </pc:spChg>
        <pc:spChg chg="add mod">
          <ac:chgData name="Michelle Wade" userId="18ab4863-33b1-449f-ac2d-53d4a97e3ca5" providerId="ADAL" clId="{7FBD8AC4-0B0F-4F98-8692-59CCA4F78584}" dt="2024-03-25T02:32:20.648" v="755" actId="207"/>
          <ac:spMkLst>
            <pc:docMk/>
            <pc:sldMk cId="3793483911" sldId="530"/>
            <ac:spMk id="2" creationId="{77759DBB-5D5C-A17F-158B-B1BBBB8D214A}"/>
          </ac:spMkLst>
        </pc:spChg>
      </pc:sldChg>
      <pc:sldChg chg="new del">
        <pc:chgData name="Michelle Wade" userId="18ab4863-33b1-449f-ac2d-53d4a97e3ca5" providerId="ADAL" clId="{7FBD8AC4-0B0F-4F98-8692-59CCA4F78584}" dt="2024-03-25T02:33:07.608" v="756" actId="47"/>
        <pc:sldMkLst>
          <pc:docMk/>
          <pc:sldMk cId="1501504903" sldId="531"/>
        </pc:sldMkLst>
      </pc:sldChg>
      <pc:sldChg chg="new del">
        <pc:chgData name="Michelle Wade" userId="18ab4863-33b1-449f-ac2d-53d4a97e3ca5" providerId="ADAL" clId="{7FBD8AC4-0B0F-4F98-8692-59CCA4F78584}" dt="2024-03-25T02:34:09.421" v="797" actId="47"/>
        <pc:sldMkLst>
          <pc:docMk/>
          <pc:sldMk cId="39098197" sldId="532"/>
        </pc:sldMkLst>
      </pc:sldChg>
      <pc:sldChg chg="addSp delSp modSp new mod">
        <pc:chgData name="Michelle Wade" userId="18ab4863-33b1-449f-ac2d-53d4a97e3ca5" providerId="ADAL" clId="{7FBD8AC4-0B0F-4F98-8692-59CCA4F78584}" dt="2024-03-25T02:16:54.142" v="560" actId="14100"/>
        <pc:sldMkLst>
          <pc:docMk/>
          <pc:sldMk cId="452370595" sldId="540"/>
        </pc:sldMkLst>
        <pc:graphicFrameChg chg="add mod modGraphic">
          <ac:chgData name="Michelle Wade" userId="18ab4863-33b1-449f-ac2d-53d4a97e3ca5" providerId="ADAL" clId="{7FBD8AC4-0B0F-4F98-8692-59CCA4F78584}" dt="2024-03-25T02:16:54.142" v="560" actId="14100"/>
          <ac:graphicFrameMkLst>
            <pc:docMk/>
            <pc:sldMk cId="452370595" sldId="540"/>
            <ac:graphicFrameMk id="2" creationId="{9BB383CE-A09E-3922-9F15-F6D4DA502CBB}"/>
          </ac:graphicFrameMkLst>
        </pc:graphicFrameChg>
        <pc:graphicFrameChg chg="add del mod modGraphic">
          <ac:chgData name="Michelle Wade" userId="18ab4863-33b1-449f-ac2d-53d4a97e3ca5" providerId="ADAL" clId="{7FBD8AC4-0B0F-4F98-8692-59CCA4F78584}" dt="2024-03-25T00:48:43.505" v="465" actId="478"/>
          <ac:graphicFrameMkLst>
            <pc:docMk/>
            <pc:sldMk cId="452370595" sldId="540"/>
            <ac:graphicFrameMk id="3" creationId="{18CDCF15-F85C-349B-0B0E-2388B9CC03B2}"/>
          </ac:graphicFrameMkLst>
        </pc:graphicFrameChg>
      </pc:sldChg>
      <pc:sldChg chg="modSp mod">
        <pc:chgData name="Michelle Wade" userId="18ab4863-33b1-449f-ac2d-53d4a97e3ca5" providerId="ADAL" clId="{7FBD8AC4-0B0F-4F98-8692-59CCA4F78584}" dt="2024-03-25T02:33:45.940" v="796" actId="20577"/>
        <pc:sldMkLst>
          <pc:docMk/>
          <pc:sldMk cId="959437" sldId="541"/>
        </pc:sldMkLst>
        <pc:spChg chg="mod">
          <ac:chgData name="Michelle Wade" userId="18ab4863-33b1-449f-ac2d-53d4a97e3ca5" providerId="ADAL" clId="{7FBD8AC4-0B0F-4F98-8692-59CCA4F78584}" dt="2024-03-25T02:33:45.940" v="796" actId="20577"/>
          <ac:spMkLst>
            <pc:docMk/>
            <pc:sldMk cId="959437" sldId="541"/>
            <ac:spMk id="2" creationId="{77759DBB-5D5C-A17F-158B-B1BBBB8D214A}"/>
          </ac:spMkLst>
        </pc:spChg>
      </pc:sldChg>
      <pc:sldChg chg="del">
        <pc:chgData name="Michelle Wade" userId="18ab4863-33b1-449f-ac2d-53d4a97e3ca5" providerId="ADAL" clId="{7FBD8AC4-0B0F-4F98-8692-59CCA4F78584}" dt="2024-03-25T02:33:08.968" v="757" actId="47"/>
        <pc:sldMkLst>
          <pc:docMk/>
          <pc:sldMk cId="1348830111" sldId="541"/>
        </pc:sldMkLst>
      </pc:sldChg>
      <pc:sldChg chg="addSp delSp modSp mod setBg">
        <pc:chgData name="Michelle Wade" userId="18ab4863-33b1-449f-ac2d-53d4a97e3ca5" providerId="ADAL" clId="{7FBD8AC4-0B0F-4F98-8692-59CCA4F78584}" dt="2024-03-25T02:46:20.403" v="1010" actId="20577"/>
        <pc:sldMkLst>
          <pc:docMk/>
          <pc:sldMk cId="4293553552" sldId="542"/>
        </pc:sldMkLst>
        <pc:spChg chg="mod">
          <ac:chgData name="Michelle Wade" userId="18ab4863-33b1-449f-ac2d-53d4a97e3ca5" providerId="ADAL" clId="{7FBD8AC4-0B0F-4F98-8692-59CCA4F78584}" dt="2024-03-25T02:45:57.505" v="1006" actId="26606"/>
          <ac:spMkLst>
            <pc:docMk/>
            <pc:sldMk cId="4293553552" sldId="542"/>
            <ac:spMk id="2" creationId="{77759DBB-5D5C-A17F-158B-B1BBBB8D214A}"/>
          </ac:spMkLst>
        </pc:spChg>
        <pc:spChg chg="add del mod">
          <ac:chgData name="Michelle Wade" userId="18ab4863-33b1-449f-ac2d-53d4a97e3ca5" providerId="ADAL" clId="{7FBD8AC4-0B0F-4F98-8692-59CCA4F78584}" dt="2024-03-25T02:45:57.505" v="1006" actId="26606"/>
          <ac:spMkLst>
            <pc:docMk/>
            <pc:sldMk cId="4293553552" sldId="542"/>
            <ac:spMk id="3" creationId="{2885AE4F-D50D-EB0A-5F1D-E8B461833626}"/>
          </ac:spMkLst>
        </pc:spChg>
        <pc:spChg chg="add">
          <ac:chgData name="Michelle Wade" userId="18ab4863-33b1-449f-ac2d-53d4a97e3ca5" providerId="ADAL" clId="{7FBD8AC4-0B0F-4F98-8692-59CCA4F78584}" dt="2024-03-25T02:45:57.505" v="1006" actId="26606"/>
          <ac:spMkLst>
            <pc:docMk/>
            <pc:sldMk cId="4293553552" sldId="542"/>
            <ac:spMk id="9" creationId="{BACC6370-2D7E-4714-9D71-7542949D7D5D}"/>
          </ac:spMkLst>
        </pc:spChg>
        <pc:spChg chg="add">
          <ac:chgData name="Michelle Wade" userId="18ab4863-33b1-449f-ac2d-53d4a97e3ca5" providerId="ADAL" clId="{7FBD8AC4-0B0F-4F98-8692-59CCA4F78584}" dt="2024-03-25T02:45:57.505" v="1006" actId="26606"/>
          <ac:spMkLst>
            <pc:docMk/>
            <pc:sldMk cId="4293553552" sldId="542"/>
            <ac:spMk id="11" creationId="{F68B3F68-107C-434F-AA38-110D5EA91B85}"/>
          </ac:spMkLst>
        </pc:spChg>
        <pc:spChg chg="add">
          <ac:chgData name="Michelle Wade" userId="18ab4863-33b1-449f-ac2d-53d4a97e3ca5" providerId="ADAL" clId="{7FBD8AC4-0B0F-4F98-8692-59CCA4F78584}" dt="2024-03-25T02:45:57.505" v="1006" actId="26606"/>
          <ac:spMkLst>
            <pc:docMk/>
            <pc:sldMk cId="4293553552" sldId="542"/>
            <ac:spMk id="13" creationId="{AAD0DBB9-1A4B-4391-81D4-CB19F9AB918A}"/>
          </ac:spMkLst>
        </pc:spChg>
        <pc:spChg chg="add">
          <ac:chgData name="Michelle Wade" userId="18ab4863-33b1-449f-ac2d-53d4a97e3ca5" providerId="ADAL" clId="{7FBD8AC4-0B0F-4F98-8692-59CCA4F78584}" dt="2024-03-25T02:45:57.505" v="1006" actId="26606"/>
          <ac:spMkLst>
            <pc:docMk/>
            <pc:sldMk cId="4293553552" sldId="542"/>
            <ac:spMk id="15" creationId="{063BBA22-50EA-4C4D-BE05-F1CE4E63AA56}"/>
          </ac:spMkLst>
        </pc:spChg>
        <pc:graphicFrameChg chg="add mod">
          <ac:chgData name="Michelle Wade" userId="18ab4863-33b1-449f-ac2d-53d4a97e3ca5" providerId="ADAL" clId="{7FBD8AC4-0B0F-4F98-8692-59CCA4F78584}" dt="2024-03-25T02:46:20.403" v="1010" actId="20577"/>
          <ac:graphicFrameMkLst>
            <pc:docMk/>
            <pc:sldMk cId="4293553552" sldId="542"/>
            <ac:graphicFrameMk id="5" creationId="{5ABEB899-FFD4-E0F6-CE38-AE58C418BF86}"/>
          </ac:graphicFrameMkLst>
        </pc:graphicFrameChg>
      </pc:sldChg>
      <pc:sldChg chg="modSp mod">
        <pc:chgData name="Michelle Wade" userId="18ab4863-33b1-449f-ac2d-53d4a97e3ca5" providerId="ADAL" clId="{7FBD8AC4-0B0F-4F98-8692-59CCA4F78584}" dt="2024-03-25T02:49:04.449" v="1041" actId="1076"/>
        <pc:sldMkLst>
          <pc:docMk/>
          <pc:sldMk cId="497676161" sldId="543"/>
        </pc:sldMkLst>
        <pc:spChg chg="mod">
          <ac:chgData name="Michelle Wade" userId="18ab4863-33b1-449f-ac2d-53d4a97e3ca5" providerId="ADAL" clId="{7FBD8AC4-0B0F-4F98-8692-59CCA4F78584}" dt="2024-03-25T02:49:04.449" v="1041" actId="1076"/>
          <ac:spMkLst>
            <pc:docMk/>
            <pc:sldMk cId="497676161" sldId="543"/>
            <ac:spMk id="2" creationId="{77759DBB-5D5C-A17F-158B-B1BBBB8D214A}"/>
          </ac:spMkLst>
        </pc:spChg>
      </pc:sldChg>
      <pc:sldChg chg="new del">
        <pc:chgData name="Michelle Wade" userId="18ab4863-33b1-449f-ac2d-53d4a97e3ca5" providerId="ADAL" clId="{7FBD8AC4-0B0F-4F98-8692-59CCA4F78584}" dt="2024-03-25T02:37:33.446" v="973" actId="47"/>
        <pc:sldMkLst>
          <pc:docMk/>
          <pc:sldMk cId="1425458029" sldId="543"/>
        </pc:sldMkLst>
      </pc:sldChg>
      <pc:sldChg chg="modSp mod">
        <pc:chgData name="Michelle Wade" userId="18ab4863-33b1-449f-ac2d-53d4a97e3ca5" providerId="ADAL" clId="{7FBD8AC4-0B0F-4F98-8692-59CCA4F78584}" dt="2024-03-25T02:50:25.889" v="1083" actId="1076"/>
        <pc:sldMkLst>
          <pc:docMk/>
          <pc:sldMk cId="505439570" sldId="544"/>
        </pc:sldMkLst>
        <pc:spChg chg="mod">
          <ac:chgData name="Michelle Wade" userId="18ab4863-33b1-449f-ac2d-53d4a97e3ca5" providerId="ADAL" clId="{7FBD8AC4-0B0F-4F98-8692-59CCA4F78584}" dt="2024-03-25T02:50:25.889" v="1083" actId="1076"/>
          <ac:spMkLst>
            <pc:docMk/>
            <pc:sldMk cId="505439570" sldId="544"/>
            <ac:spMk id="2" creationId="{77759DBB-5D5C-A17F-158B-B1BBBB8D214A}"/>
          </ac:spMkLst>
        </pc:spChg>
      </pc:sldChg>
      <pc:sldChg chg="addSp modSp mod">
        <pc:chgData name="Michelle Wade" userId="18ab4863-33b1-449f-ac2d-53d4a97e3ca5" providerId="ADAL" clId="{7FBD8AC4-0B0F-4F98-8692-59CCA4F78584}" dt="2024-03-25T02:51:36.672" v="1107" actId="1076"/>
        <pc:sldMkLst>
          <pc:docMk/>
          <pc:sldMk cId="2558640579" sldId="545"/>
        </pc:sldMkLst>
        <pc:spChg chg="mod">
          <ac:chgData name="Michelle Wade" userId="18ab4863-33b1-449f-ac2d-53d4a97e3ca5" providerId="ADAL" clId="{7FBD8AC4-0B0F-4F98-8692-59CCA4F78584}" dt="2024-03-25T02:50:54.021" v="1102" actId="20577"/>
          <ac:spMkLst>
            <pc:docMk/>
            <pc:sldMk cId="2558640579" sldId="545"/>
            <ac:spMk id="2" creationId="{77759DBB-5D5C-A17F-158B-B1BBBB8D214A}"/>
          </ac:spMkLst>
        </pc:spChg>
        <pc:picChg chg="add mod">
          <ac:chgData name="Michelle Wade" userId="18ab4863-33b1-449f-ac2d-53d4a97e3ca5" providerId="ADAL" clId="{7FBD8AC4-0B0F-4F98-8692-59CCA4F78584}" dt="2024-03-25T02:51:36.672" v="1107" actId="1076"/>
          <ac:picMkLst>
            <pc:docMk/>
            <pc:sldMk cId="2558640579" sldId="545"/>
            <ac:picMk id="4" creationId="{4383D41B-D457-B076-C0E5-1B35E4FFCC11}"/>
          </ac:picMkLst>
        </pc:picChg>
      </pc:sldChg>
      <pc:sldChg chg="modSp add mod">
        <pc:chgData name="Michelle Wade" userId="18ab4863-33b1-449f-ac2d-53d4a97e3ca5" providerId="ADAL" clId="{7FBD8AC4-0B0F-4F98-8692-59CCA4F78584}" dt="2024-03-25T18:37:24.475" v="1115" actId="27636"/>
        <pc:sldMkLst>
          <pc:docMk/>
          <pc:sldMk cId="1481348704" sldId="546"/>
        </pc:sldMkLst>
        <pc:spChg chg="mod">
          <ac:chgData name="Michelle Wade" userId="18ab4863-33b1-449f-ac2d-53d4a97e3ca5" providerId="ADAL" clId="{7FBD8AC4-0B0F-4F98-8692-59CCA4F78584}" dt="2024-03-25T18:37:24.463" v="1114" actId="27636"/>
          <ac:spMkLst>
            <pc:docMk/>
            <pc:sldMk cId="1481348704" sldId="546"/>
            <ac:spMk id="2" creationId="{691E3353-0C68-B17B-3B43-9E3D404F2615}"/>
          </ac:spMkLst>
        </pc:spChg>
        <pc:spChg chg="mod">
          <ac:chgData name="Michelle Wade" userId="18ab4863-33b1-449f-ac2d-53d4a97e3ca5" providerId="ADAL" clId="{7FBD8AC4-0B0F-4F98-8692-59CCA4F78584}" dt="2024-03-25T18:37:24.475" v="1115" actId="27636"/>
          <ac:spMkLst>
            <pc:docMk/>
            <pc:sldMk cId="1481348704" sldId="546"/>
            <ac:spMk id="3" creationId="{837936B2-AC7C-4090-6339-333774A668F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529356-F81B-45A0-91B6-72B583CF767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FF35515-8B86-41CF-AA20-BE8492FA5B64}">
      <dgm:prSet/>
      <dgm:spPr/>
      <dgm:t>
        <a:bodyPr/>
        <a:lstStyle/>
        <a:p>
          <a:r>
            <a:rPr lang="en-US" dirty="0"/>
            <a:t>Director of Public Lands</a:t>
          </a:r>
        </a:p>
        <a:p>
          <a:r>
            <a:rPr lang="en-US" dirty="0"/>
            <a:t> Randy Rasmussen</a:t>
          </a:r>
        </a:p>
      </dgm:t>
    </dgm:pt>
    <dgm:pt modelId="{565CDD6C-3988-42DB-B401-FDD581B5F789}" type="parTrans" cxnId="{6876212B-198B-4A22-ADD3-E00F772A7BA3}">
      <dgm:prSet/>
      <dgm:spPr/>
      <dgm:t>
        <a:bodyPr/>
        <a:lstStyle/>
        <a:p>
          <a:endParaRPr lang="en-US"/>
        </a:p>
      </dgm:t>
    </dgm:pt>
    <dgm:pt modelId="{19CB55F6-392F-4215-91D1-76AF9C7C8C35}" type="sibTrans" cxnId="{6876212B-198B-4A22-ADD3-E00F772A7BA3}">
      <dgm:prSet/>
      <dgm:spPr/>
      <dgm:t>
        <a:bodyPr/>
        <a:lstStyle/>
        <a:p>
          <a:endParaRPr lang="en-US"/>
        </a:p>
      </dgm:t>
    </dgm:pt>
    <dgm:pt modelId="{372B975A-D0A0-4050-9931-85901401A552}">
      <dgm:prSet/>
      <dgm:spPr/>
      <dgm:t>
        <a:bodyPr/>
        <a:lstStyle/>
        <a:p>
          <a:r>
            <a:rPr lang="en-US" dirty="0"/>
            <a:t>Executive Administrator</a:t>
          </a:r>
        </a:p>
        <a:p>
          <a:r>
            <a:rPr lang="en-US" dirty="0"/>
            <a:t> Lakeside Administrative Services; Michelle Wade</a:t>
          </a:r>
        </a:p>
      </dgm:t>
    </dgm:pt>
    <dgm:pt modelId="{2D3AC76D-1519-443B-BA97-A4B40AB3A2CB}" type="parTrans" cxnId="{2B559588-D0EC-4706-BF45-51012571A554}">
      <dgm:prSet/>
      <dgm:spPr/>
      <dgm:t>
        <a:bodyPr/>
        <a:lstStyle/>
        <a:p>
          <a:endParaRPr lang="en-US"/>
        </a:p>
      </dgm:t>
    </dgm:pt>
    <dgm:pt modelId="{51B4B6F4-9845-470B-A1DD-3D238ABA3664}" type="sibTrans" cxnId="{2B559588-D0EC-4706-BF45-51012571A554}">
      <dgm:prSet/>
      <dgm:spPr/>
      <dgm:t>
        <a:bodyPr/>
        <a:lstStyle/>
        <a:p>
          <a:endParaRPr lang="en-US"/>
        </a:p>
      </dgm:t>
    </dgm:pt>
    <dgm:pt modelId="{5D366111-5D6D-47AA-A3ED-00802C8FFBAD}" type="pres">
      <dgm:prSet presAssocID="{99529356-F81B-45A0-91B6-72B583CF7672}" presName="hierChild1" presStyleCnt="0">
        <dgm:presLayoutVars>
          <dgm:chPref val="1"/>
          <dgm:dir/>
          <dgm:animOne val="branch"/>
          <dgm:animLvl val="lvl"/>
          <dgm:resizeHandles/>
        </dgm:presLayoutVars>
      </dgm:prSet>
      <dgm:spPr/>
    </dgm:pt>
    <dgm:pt modelId="{F92BDA3F-AE68-451C-95D1-112AEBFDF9D1}" type="pres">
      <dgm:prSet presAssocID="{3FF35515-8B86-41CF-AA20-BE8492FA5B64}" presName="hierRoot1" presStyleCnt="0"/>
      <dgm:spPr/>
    </dgm:pt>
    <dgm:pt modelId="{95F864B2-F290-4719-97FA-E3DA2C44C33A}" type="pres">
      <dgm:prSet presAssocID="{3FF35515-8B86-41CF-AA20-BE8492FA5B64}" presName="composite" presStyleCnt="0"/>
      <dgm:spPr/>
    </dgm:pt>
    <dgm:pt modelId="{004CF903-9B85-4A6F-939D-A71080BF1739}" type="pres">
      <dgm:prSet presAssocID="{3FF35515-8B86-41CF-AA20-BE8492FA5B64}" presName="background" presStyleLbl="node0" presStyleIdx="0" presStyleCnt="2"/>
      <dgm:spPr/>
    </dgm:pt>
    <dgm:pt modelId="{8A1E901C-21EE-4FD0-A7D0-16336C86D262}" type="pres">
      <dgm:prSet presAssocID="{3FF35515-8B86-41CF-AA20-BE8492FA5B64}" presName="text" presStyleLbl="fgAcc0" presStyleIdx="0" presStyleCnt="2">
        <dgm:presLayoutVars>
          <dgm:chPref val="3"/>
        </dgm:presLayoutVars>
      </dgm:prSet>
      <dgm:spPr/>
    </dgm:pt>
    <dgm:pt modelId="{2F6346CD-3A08-4B05-A555-73E32EDC6DE3}" type="pres">
      <dgm:prSet presAssocID="{3FF35515-8B86-41CF-AA20-BE8492FA5B64}" presName="hierChild2" presStyleCnt="0"/>
      <dgm:spPr/>
    </dgm:pt>
    <dgm:pt modelId="{8CAB48DC-38F5-424F-9368-6CFDD53542E5}" type="pres">
      <dgm:prSet presAssocID="{372B975A-D0A0-4050-9931-85901401A552}" presName="hierRoot1" presStyleCnt="0"/>
      <dgm:spPr/>
    </dgm:pt>
    <dgm:pt modelId="{C411C0B5-9101-4014-A2B3-144EC36D1343}" type="pres">
      <dgm:prSet presAssocID="{372B975A-D0A0-4050-9931-85901401A552}" presName="composite" presStyleCnt="0"/>
      <dgm:spPr/>
    </dgm:pt>
    <dgm:pt modelId="{4184D937-0972-482A-86EF-1B829F04B26B}" type="pres">
      <dgm:prSet presAssocID="{372B975A-D0A0-4050-9931-85901401A552}" presName="background" presStyleLbl="node0" presStyleIdx="1" presStyleCnt="2"/>
      <dgm:spPr/>
    </dgm:pt>
    <dgm:pt modelId="{4A72E6B2-74BA-442F-926C-E7CF57C28F7B}" type="pres">
      <dgm:prSet presAssocID="{372B975A-D0A0-4050-9931-85901401A552}" presName="text" presStyleLbl="fgAcc0" presStyleIdx="1" presStyleCnt="2">
        <dgm:presLayoutVars>
          <dgm:chPref val="3"/>
        </dgm:presLayoutVars>
      </dgm:prSet>
      <dgm:spPr/>
    </dgm:pt>
    <dgm:pt modelId="{E43F6A0D-A850-4F4A-8766-788CA75CC4F8}" type="pres">
      <dgm:prSet presAssocID="{372B975A-D0A0-4050-9931-85901401A552}" presName="hierChild2" presStyleCnt="0"/>
      <dgm:spPr/>
    </dgm:pt>
  </dgm:ptLst>
  <dgm:cxnLst>
    <dgm:cxn modelId="{6876212B-198B-4A22-ADD3-E00F772A7BA3}" srcId="{99529356-F81B-45A0-91B6-72B583CF7672}" destId="{3FF35515-8B86-41CF-AA20-BE8492FA5B64}" srcOrd="0" destOrd="0" parTransId="{565CDD6C-3988-42DB-B401-FDD581B5F789}" sibTransId="{19CB55F6-392F-4215-91D1-76AF9C7C8C35}"/>
    <dgm:cxn modelId="{744D464A-1DBB-489D-BBEE-8E1DC4F673E2}" type="presOf" srcId="{3FF35515-8B86-41CF-AA20-BE8492FA5B64}" destId="{8A1E901C-21EE-4FD0-A7D0-16336C86D262}" srcOrd="0" destOrd="0" presId="urn:microsoft.com/office/officeart/2005/8/layout/hierarchy1"/>
    <dgm:cxn modelId="{2B559588-D0EC-4706-BF45-51012571A554}" srcId="{99529356-F81B-45A0-91B6-72B583CF7672}" destId="{372B975A-D0A0-4050-9931-85901401A552}" srcOrd="1" destOrd="0" parTransId="{2D3AC76D-1519-443B-BA97-A4B40AB3A2CB}" sibTransId="{51B4B6F4-9845-470B-A1DD-3D238ABA3664}"/>
    <dgm:cxn modelId="{3837338B-D7A1-46D0-8167-CEE70C0C2508}" type="presOf" srcId="{99529356-F81B-45A0-91B6-72B583CF7672}" destId="{5D366111-5D6D-47AA-A3ED-00802C8FFBAD}" srcOrd="0" destOrd="0" presId="urn:microsoft.com/office/officeart/2005/8/layout/hierarchy1"/>
    <dgm:cxn modelId="{72D39EFD-2F97-4016-8C36-079D8B78AD16}" type="presOf" srcId="{372B975A-D0A0-4050-9931-85901401A552}" destId="{4A72E6B2-74BA-442F-926C-E7CF57C28F7B}" srcOrd="0" destOrd="0" presId="urn:microsoft.com/office/officeart/2005/8/layout/hierarchy1"/>
    <dgm:cxn modelId="{9D4F8E8C-809C-445D-B8CC-DB1A89B3DBD9}" type="presParOf" srcId="{5D366111-5D6D-47AA-A3ED-00802C8FFBAD}" destId="{F92BDA3F-AE68-451C-95D1-112AEBFDF9D1}" srcOrd="0" destOrd="0" presId="urn:microsoft.com/office/officeart/2005/8/layout/hierarchy1"/>
    <dgm:cxn modelId="{A37401D8-F88E-44FF-AB1E-A83D50F95352}" type="presParOf" srcId="{F92BDA3F-AE68-451C-95D1-112AEBFDF9D1}" destId="{95F864B2-F290-4719-97FA-E3DA2C44C33A}" srcOrd="0" destOrd="0" presId="urn:microsoft.com/office/officeart/2005/8/layout/hierarchy1"/>
    <dgm:cxn modelId="{31C1BB09-09CE-490A-8514-AFC75146B567}" type="presParOf" srcId="{95F864B2-F290-4719-97FA-E3DA2C44C33A}" destId="{004CF903-9B85-4A6F-939D-A71080BF1739}" srcOrd="0" destOrd="0" presId="urn:microsoft.com/office/officeart/2005/8/layout/hierarchy1"/>
    <dgm:cxn modelId="{BABAC0C8-B1E8-4514-9FE1-A981A20FD340}" type="presParOf" srcId="{95F864B2-F290-4719-97FA-E3DA2C44C33A}" destId="{8A1E901C-21EE-4FD0-A7D0-16336C86D262}" srcOrd="1" destOrd="0" presId="urn:microsoft.com/office/officeart/2005/8/layout/hierarchy1"/>
    <dgm:cxn modelId="{39591D97-9C0A-42D9-8674-18807B211F5A}" type="presParOf" srcId="{F92BDA3F-AE68-451C-95D1-112AEBFDF9D1}" destId="{2F6346CD-3A08-4B05-A555-73E32EDC6DE3}" srcOrd="1" destOrd="0" presId="urn:microsoft.com/office/officeart/2005/8/layout/hierarchy1"/>
    <dgm:cxn modelId="{C11D92EF-32BB-40D7-B23A-D0DB552ECAA3}" type="presParOf" srcId="{5D366111-5D6D-47AA-A3ED-00802C8FFBAD}" destId="{8CAB48DC-38F5-424F-9368-6CFDD53542E5}" srcOrd="1" destOrd="0" presId="urn:microsoft.com/office/officeart/2005/8/layout/hierarchy1"/>
    <dgm:cxn modelId="{2BAEC5DB-9CC9-492E-8166-8180240EC512}" type="presParOf" srcId="{8CAB48DC-38F5-424F-9368-6CFDD53542E5}" destId="{C411C0B5-9101-4014-A2B3-144EC36D1343}" srcOrd="0" destOrd="0" presId="urn:microsoft.com/office/officeart/2005/8/layout/hierarchy1"/>
    <dgm:cxn modelId="{89619180-6B9C-4C8D-966F-65ABF4497E94}" type="presParOf" srcId="{C411C0B5-9101-4014-A2B3-144EC36D1343}" destId="{4184D937-0972-482A-86EF-1B829F04B26B}" srcOrd="0" destOrd="0" presId="urn:microsoft.com/office/officeart/2005/8/layout/hierarchy1"/>
    <dgm:cxn modelId="{49154118-D019-4272-9398-5A8FC936EB22}" type="presParOf" srcId="{C411C0B5-9101-4014-A2B3-144EC36D1343}" destId="{4A72E6B2-74BA-442F-926C-E7CF57C28F7B}" srcOrd="1" destOrd="0" presId="urn:microsoft.com/office/officeart/2005/8/layout/hierarchy1"/>
    <dgm:cxn modelId="{E9E70CF3-56D3-41EF-8160-D224497B3516}" type="presParOf" srcId="{8CAB48DC-38F5-424F-9368-6CFDD53542E5}" destId="{E43F6A0D-A850-4F4A-8766-788CA75CC4F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CF903-9B85-4A6F-939D-A71080BF1739}">
      <dsp:nvSpPr>
        <dsp:cNvPr id="0" name=""/>
        <dsp:cNvSpPr/>
      </dsp:nvSpPr>
      <dsp:spPr>
        <a:xfrm>
          <a:off x="1000" y="83237"/>
          <a:ext cx="3511658" cy="22299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1E901C-21EE-4FD0-A7D0-16336C86D262}">
      <dsp:nvSpPr>
        <dsp:cNvPr id="0" name=""/>
        <dsp:cNvSpPr/>
      </dsp:nvSpPr>
      <dsp:spPr>
        <a:xfrm>
          <a:off x="391184" y="453912"/>
          <a:ext cx="3511658" cy="22299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Director of Public Lands</a:t>
          </a:r>
        </a:p>
        <a:p>
          <a:pPr marL="0" lvl="0" indent="0" algn="ctr" defTabSz="1111250">
            <a:lnSpc>
              <a:spcPct val="90000"/>
            </a:lnSpc>
            <a:spcBef>
              <a:spcPct val="0"/>
            </a:spcBef>
            <a:spcAft>
              <a:spcPct val="35000"/>
            </a:spcAft>
            <a:buNone/>
          </a:pPr>
          <a:r>
            <a:rPr lang="en-US" sz="2500" kern="1200" dirty="0"/>
            <a:t> Randy Rasmussen</a:t>
          </a:r>
        </a:p>
      </dsp:txBody>
      <dsp:txXfrm>
        <a:off x="456496" y="519224"/>
        <a:ext cx="3381034" cy="2099279"/>
      </dsp:txXfrm>
    </dsp:sp>
    <dsp:sp modelId="{4184D937-0972-482A-86EF-1B829F04B26B}">
      <dsp:nvSpPr>
        <dsp:cNvPr id="0" name=""/>
        <dsp:cNvSpPr/>
      </dsp:nvSpPr>
      <dsp:spPr>
        <a:xfrm>
          <a:off x="4293027" y="83237"/>
          <a:ext cx="3511658" cy="22299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2E6B2-74BA-442F-926C-E7CF57C28F7B}">
      <dsp:nvSpPr>
        <dsp:cNvPr id="0" name=""/>
        <dsp:cNvSpPr/>
      </dsp:nvSpPr>
      <dsp:spPr>
        <a:xfrm>
          <a:off x="4683211" y="453912"/>
          <a:ext cx="3511658" cy="22299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Executive Administrator</a:t>
          </a:r>
        </a:p>
        <a:p>
          <a:pPr marL="0" lvl="0" indent="0" algn="ctr" defTabSz="1111250">
            <a:lnSpc>
              <a:spcPct val="90000"/>
            </a:lnSpc>
            <a:spcBef>
              <a:spcPct val="0"/>
            </a:spcBef>
            <a:spcAft>
              <a:spcPct val="35000"/>
            </a:spcAft>
            <a:buNone/>
          </a:pPr>
          <a:r>
            <a:rPr lang="en-US" sz="2500" kern="1200" dirty="0"/>
            <a:t> Lakeside Administrative Services; Michelle Wade</a:t>
          </a:r>
        </a:p>
      </dsp:txBody>
      <dsp:txXfrm>
        <a:off x="4748523" y="519224"/>
        <a:ext cx="3381034" cy="20992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472a7db561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472a7db561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472a7db561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472a7db561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472a7db561_0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472a7db561_0_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buNone/>
            </a:pPr>
            <a:endParaRPr/>
          </a:p>
        </p:txBody>
      </p:sp>
      <p:sp>
        <p:nvSpPr>
          <p:cNvPr id="79" name="Google Shape;79;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51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B1E4-8E46-0F8C-3121-56AEB593C2D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2626DAF-635B-9399-CDB1-42254C10BD0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B64BC6-FBB5-8274-9F5F-5AC3349301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CE47CE3-8CC0-5C55-02AF-5BB244096A47}"/>
              </a:ext>
            </a:extLst>
          </p:cNvPr>
          <p:cNvSpPr>
            <a:spLocks noGrp="1"/>
          </p:cNvSpPr>
          <p:nvPr>
            <p:ph type="dt" sz="half" idx="10"/>
          </p:nvPr>
        </p:nvSpPr>
        <p:spPr/>
        <p:txBody>
          <a:bodyPr/>
          <a:lstStyle/>
          <a:p>
            <a:fld id="{B96821A3-B9C5-4FBA-A7D0-C8940707B9C3}" type="datetimeFigureOut">
              <a:rPr lang="en-US" smtClean="0"/>
              <a:t>3/25/2024</a:t>
            </a:fld>
            <a:endParaRPr lang="en-US"/>
          </a:p>
        </p:txBody>
      </p:sp>
      <p:sp>
        <p:nvSpPr>
          <p:cNvPr id="6" name="Footer Placeholder 5">
            <a:extLst>
              <a:ext uri="{FF2B5EF4-FFF2-40B4-BE49-F238E27FC236}">
                <a16:creationId xmlns:a16="http://schemas.microsoft.com/office/drawing/2014/main" id="{89B56E65-9701-977A-CA95-C82223EA9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94548-9949-5E2A-C65B-0A08C145DCF3}"/>
              </a:ext>
            </a:extLst>
          </p:cNvPr>
          <p:cNvSpPr>
            <a:spLocks noGrp="1"/>
          </p:cNvSpPr>
          <p:nvPr>
            <p:ph type="sldNum" sz="quarter" idx="12"/>
          </p:nvPr>
        </p:nvSpPr>
        <p:spPr/>
        <p:txBody>
          <a:bodyPr/>
          <a:lstStyle/>
          <a:p>
            <a:fld id="{2F22CEE3-8D77-491F-84EF-674081F6D72B}" type="slidenum">
              <a:rPr lang="en-US" smtClean="0"/>
              <a:t>‹#›</a:t>
            </a:fld>
            <a:endParaRPr lang="en-US"/>
          </a:p>
        </p:txBody>
      </p:sp>
    </p:spTree>
    <p:extLst>
      <p:ext uri="{BB962C8B-B14F-4D97-AF65-F5344CB8AC3E}">
        <p14:creationId xmlns:p14="http://schemas.microsoft.com/office/powerpoint/2010/main" val="2696461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1576542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879502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4287312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3743835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1664152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2256640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297794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2984437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4094563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4091418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3935A70B-5CF6-4D85-ADE3-74C31062D8DF}" type="slidenum">
              <a:rPr lang="en-US" smtClean="0"/>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66091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4149592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3935A70B-5CF6-4D85-ADE3-74C31062D8DF}" type="slidenum">
              <a:rPr lang="en-US" smtClean="0"/>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75967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788019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2069679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9DC922-D7EE-4757-A910-038A9823408E}" type="datetimeFigureOut">
              <a:rPr lang="en-US" smtClean="0"/>
              <a:t>3/25/2024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935A70B-5CF6-4D85-ADE3-74C31062D8DF}" type="slidenum">
              <a:rPr lang="en-US" smtClean="0"/>
              <a:t>‹#›</a:t>
            </a:fld>
            <a:endParaRPr lang="en-US" dirty="0"/>
          </a:p>
        </p:txBody>
      </p:sp>
    </p:spTree>
    <p:extLst>
      <p:ext uri="{BB962C8B-B14F-4D97-AF65-F5344CB8AC3E}">
        <p14:creationId xmlns:p14="http://schemas.microsoft.com/office/powerpoint/2010/main" val="1954712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FFEB-6C77-7B32-753C-3A4DD7CC40C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D35B8F6-9C2E-34C3-5F5B-A8A2CD0B80C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E35C1D5-EDD4-CE42-825A-2E2F96707FF0}"/>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5" name="Footer Placeholder 4">
            <a:extLst>
              <a:ext uri="{FF2B5EF4-FFF2-40B4-BE49-F238E27FC236}">
                <a16:creationId xmlns:a16="http://schemas.microsoft.com/office/drawing/2014/main" id="{5F119C01-B765-5A3E-6C97-C20912321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B54CD-4FB8-ED6B-EEAE-0AC99CF2370C}"/>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3909712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C23CE-B01C-A345-020D-B2E93B371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0F00FE-3CF2-374B-8508-3C1D4E745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BBED4-D14D-CB56-9CF9-7780959BE3D9}"/>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5" name="Footer Placeholder 4">
            <a:extLst>
              <a:ext uri="{FF2B5EF4-FFF2-40B4-BE49-F238E27FC236}">
                <a16:creationId xmlns:a16="http://schemas.microsoft.com/office/drawing/2014/main" id="{4794B194-D9F9-5B7E-4EAD-7D5DB6DB4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91E298-1B21-46CB-A791-2C4327B4E8F2}"/>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3620417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EF246-3BAE-9F3F-40D1-1E910BFAEB2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D325E42-9062-9D4F-2C9B-7FCB530F83F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D80930-6580-C370-3A6B-CBCC97EAA8A1}"/>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5" name="Footer Placeholder 4">
            <a:extLst>
              <a:ext uri="{FF2B5EF4-FFF2-40B4-BE49-F238E27FC236}">
                <a16:creationId xmlns:a16="http://schemas.microsoft.com/office/drawing/2014/main" id="{174D3AB5-5FC2-C820-827B-E0DE92E24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DC664-5B8E-6FCF-B02F-9190DA2913BD}"/>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3273049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005-2816-1593-F75E-74E253ABD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B1001E-DEF0-3FEB-2AC5-27B4340579B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7BBCE-3F2C-16EB-1912-1E8E95BB093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7E3D33-2CFF-F9EB-4063-B87C71C97C82}"/>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6" name="Footer Placeholder 5">
            <a:extLst>
              <a:ext uri="{FF2B5EF4-FFF2-40B4-BE49-F238E27FC236}">
                <a16:creationId xmlns:a16="http://schemas.microsoft.com/office/drawing/2014/main" id="{02C19BB7-2382-9F81-9492-8D6A86470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BE9727-6307-C659-6593-DDFC652255E7}"/>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3308196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190B-4F91-2F15-536D-C1A95F11CE5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8A783A-4536-0593-4909-D3610A9E610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DF7C6C6-B8AA-B56B-6322-B3116D1E360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C9BFC7-26C2-84E9-5EBD-478A0DA283F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122C3F-D769-0306-4F53-6184C56EEA4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FAEEC9-DD5B-7856-C534-997E1A7C2A5E}"/>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8" name="Footer Placeholder 7">
            <a:extLst>
              <a:ext uri="{FF2B5EF4-FFF2-40B4-BE49-F238E27FC236}">
                <a16:creationId xmlns:a16="http://schemas.microsoft.com/office/drawing/2014/main" id="{E4AD26D2-2375-8283-7F80-64A93946B1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B731E7-23B2-0976-D46F-D3A9417FAFA7}"/>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44050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40954-C2BA-83E6-D43B-F927407525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4E4354-E51C-FCD3-34A6-9F3129D82934}"/>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4" name="Footer Placeholder 3">
            <a:extLst>
              <a:ext uri="{FF2B5EF4-FFF2-40B4-BE49-F238E27FC236}">
                <a16:creationId xmlns:a16="http://schemas.microsoft.com/office/drawing/2014/main" id="{C3EC8CCB-7178-E536-3EAC-6EF2B3ECEB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D008F2-684F-D047-440C-449F96818A67}"/>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3823334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531823-28C4-83AC-F466-B137D6A0C758}"/>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3" name="Footer Placeholder 2">
            <a:extLst>
              <a:ext uri="{FF2B5EF4-FFF2-40B4-BE49-F238E27FC236}">
                <a16:creationId xmlns:a16="http://schemas.microsoft.com/office/drawing/2014/main" id="{E6880052-57CD-6E1D-B5E5-ABEEA67782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A18DCB-54C8-40EF-BE77-B2BC52DB5A78}"/>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730740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B600E-2FCD-D952-5F42-2F2A34E87DE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48C3820-1D61-FB6C-E755-B7B28085272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47F41E-6B54-8125-F9BF-C2495155B28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AA21FC-E991-03E2-820F-06EBEB16D8D2}"/>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6" name="Footer Placeholder 5">
            <a:extLst>
              <a:ext uri="{FF2B5EF4-FFF2-40B4-BE49-F238E27FC236}">
                <a16:creationId xmlns:a16="http://schemas.microsoft.com/office/drawing/2014/main" id="{C8A97C75-5D43-CCEA-7A58-237E03015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E3F318-D2C4-17BD-B1BF-8EF9ED901BA4}"/>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184576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23F5-0ECA-7595-8804-93DCA6BCAFF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2F0BF3B-A6DB-5B3D-BFE7-3C7357B85BB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30E694A-645B-0314-6F7F-D927D2BB485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398F4F0-A6BC-8A1E-895D-0AA5085129D1}"/>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6" name="Footer Placeholder 5">
            <a:extLst>
              <a:ext uri="{FF2B5EF4-FFF2-40B4-BE49-F238E27FC236}">
                <a16:creationId xmlns:a16="http://schemas.microsoft.com/office/drawing/2014/main" id="{E643A33A-398D-A915-5877-E35C292ED2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7511A-2379-D8A9-54A6-60225270C5EE}"/>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32477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0ADA7-B233-A22A-66DA-E471EC8EAD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1A1512-3441-11ED-890A-2010D0299D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8198A3-512F-D54C-40C4-81A5878A7151}"/>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5" name="Footer Placeholder 4">
            <a:extLst>
              <a:ext uri="{FF2B5EF4-FFF2-40B4-BE49-F238E27FC236}">
                <a16:creationId xmlns:a16="http://schemas.microsoft.com/office/drawing/2014/main" id="{64BBF5C3-DD4C-7A5B-A67A-E3B41C5F73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03284-2771-E329-3796-48A3E6678246}"/>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2339265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24EAA5-EDC4-A27A-0F39-53130577E11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52A1B-E1FA-740C-D61B-F259B0D7D1F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BE5F8-7F88-D607-4631-D29AEF0CB79F}"/>
              </a:ext>
            </a:extLst>
          </p:cNvPr>
          <p:cNvSpPr>
            <a:spLocks noGrp="1"/>
          </p:cNvSpPr>
          <p:nvPr>
            <p:ph type="dt" sz="half" idx="10"/>
          </p:nvPr>
        </p:nvSpPr>
        <p:spPr/>
        <p:txBody>
          <a:bodyPr/>
          <a:lstStyle/>
          <a:p>
            <a:fld id="{67C21429-9B24-4D68-88D2-6B7F87FBC2FF}" type="datetimeFigureOut">
              <a:rPr lang="en-US" smtClean="0"/>
              <a:t>3/25/2024</a:t>
            </a:fld>
            <a:endParaRPr lang="en-US"/>
          </a:p>
        </p:txBody>
      </p:sp>
      <p:sp>
        <p:nvSpPr>
          <p:cNvPr id="5" name="Footer Placeholder 4">
            <a:extLst>
              <a:ext uri="{FF2B5EF4-FFF2-40B4-BE49-F238E27FC236}">
                <a16:creationId xmlns:a16="http://schemas.microsoft.com/office/drawing/2014/main" id="{E86A2937-030E-DAE7-488B-03A99A7FE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EF9B7-75DB-36C2-B388-CD8AF987BCDC}"/>
              </a:ext>
            </a:extLst>
          </p:cNvPr>
          <p:cNvSpPr>
            <a:spLocks noGrp="1"/>
          </p:cNvSpPr>
          <p:nvPr>
            <p:ph type="sldNum" sz="quarter" idx="12"/>
          </p:nvPr>
        </p:nvSpPr>
        <p:spPr/>
        <p:txBody>
          <a:bodyPr/>
          <a:lstStyle/>
          <a:p>
            <a:fld id="{C371BB85-1A29-4503-A4D4-3C403FEC3B23}" type="slidenum">
              <a:rPr lang="en-US" smtClean="0"/>
              <a:t>‹#›</a:t>
            </a:fld>
            <a:endParaRPr lang="en-US"/>
          </a:p>
        </p:txBody>
      </p:sp>
    </p:spTree>
    <p:extLst>
      <p:ext uri="{BB962C8B-B14F-4D97-AF65-F5344CB8AC3E}">
        <p14:creationId xmlns:p14="http://schemas.microsoft.com/office/powerpoint/2010/main" val="26326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736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936995" y="689788"/>
            <a:ext cx="6378206" cy="2663456"/>
          </a:xfrm>
        </p:spPr>
        <p:txBody>
          <a:bodyPr anchor="b">
            <a:normAutofit/>
          </a:bodyPr>
          <a:lstStyle>
            <a:lvl1pPr algn="l">
              <a:lnSpc>
                <a:spcPct val="100000"/>
              </a:lnSpc>
              <a:defRPr sz="405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936995" y="3596463"/>
            <a:ext cx="6378206" cy="813392"/>
          </a:xfrm>
        </p:spPr>
        <p:txBody>
          <a:bodyPr>
            <a:normAutofit/>
          </a:bodyPr>
          <a:lstStyle>
            <a:lvl1pPr marL="0" indent="0" algn="l">
              <a:lnSpc>
                <a:spcPct val="120000"/>
              </a:lnSpc>
              <a:buNone/>
              <a:defRPr sz="1200" b="1" cap="all" spc="225"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6723529" y="4824902"/>
            <a:ext cx="1819835" cy="275881"/>
          </a:xfrm>
        </p:spPr>
        <p:txBody>
          <a:bodyPr/>
          <a:lstStyle/>
          <a:p>
            <a:fld id="{32637B58-87C1-446D-BDA9-B06F4BCF7782}" type="datetimeFigureOut">
              <a:rPr lang="en-US" smtClean="0"/>
              <a:t>3/25/2024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8543364" y="4824902"/>
            <a:ext cx="527086" cy="27588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912886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678943" y="443001"/>
            <a:ext cx="7436144" cy="996753"/>
          </a:xfrm>
        </p:spPr>
        <p:txBody>
          <a:bodyPr>
            <a:normAutofit/>
          </a:bodyPr>
          <a:lstStyle>
            <a:lvl1pPr>
              <a:lnSpc>
                <a:spcPct val="100000"/>
              </a:lnSpc>
              <a:defRPr sz="3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685800" y="1439755"/>
            <a:ext cx="7436145" cy="3092489"/>
          </a:xfr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6992464" y="4825893"/>
            <a:ext cx="1550900" cy="273844"/>
          </a:xfrm>
        </p:spPr>
        <p:txBody>
          <a:bodyPr/>
          <a:lstStyle>
            <a:lvl1pPr algn="r">
              <a:defRPr>
                <a:solidFill>
                  <a:schemeClr val="bg1"/>
                </a:solidFill>
              </a:defRPr>
            </a:lvl1pPr>
          </a:lstStyle>
          <a:p>
            <a:fld id="{32637B58-87C1-446D-BDA9-B06F4BCF7782}" type="datetimeFigureOut">
              <a:rPr lang="en-US" smtClean="0"/>
              <a:t>3/25/2024</a:t>
            </a:fld>
            <a:endParaRPr lang="en-US"/>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30302" y="4828032"/>
            <a:ext cx="2831936" cy="273844"/>
          </a:xfrm>
        </p:spPr>
        <p:txBody>
          <a:bodyPr/>
          <a:lstStyle>
            <a:lvl1pPr algn="l">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8543364" y="4825893"/>
            <a:ext cx="519946" cy="273844"/>
          </a:xfrm>
        </p:spPr>
        <p:txBody>
          <a:bodyPr/>
          <a:lstStyle>
            <a:lvl1pPr>
              <a:defRPr>
                <a:solidFill>
                  <a:schemeClr val="bg1"/>
                </a:solidFill>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1288321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143000" y="990600"/>
            <a:ext cx="6858000" cy="2321860"/>
          </a:xfrm>
        </p:spPr>
        <p:txBody>
          <a:bodyPr anchor="b">
            <a:normAutofit/>
          </a:bodyPr>
          <a:lstStyle>
            <a:lvl1pPr>
              <a:defRPr sz="405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143000" y="3442098"/>
            <a:ext cx="6858001"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fld id="{32637B58-87C1-446D-BDA9-B06F4BCF7782}" type="datetimeFigureOut">
              <a:rPr lang="en-US" smtClean="0"/>
              <a:t>3/25/2024</a:t>
            </a:fld>
            <a:endParaRPr lang="en-US"/>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6812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056610" y="1622794"/>
            <a:ext cx="3458240" cy="3009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4692946" y="1622794"/>
            <a:ext cx="3640322" cy="30099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3/25/2024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506085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629842" y="1260872"/>
            <a:ext cx="3868340" cy="617934"/>
          </a:xfrm>
        </p:spPr>
        <p:txBody>
          <a:bodyPr anchor="b">
            <a:normAutofit/>
          </a:bodyPr>
          <a:lstStyle>
            <a:lvl1pPr marL="0" indent="0">
              <a:buNone/>
              <a:defRPr sz="1350" b="1"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629842" y="1976718"/>
            <a:ext cx="3868340" cy="2665529"/>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4629150" y="1260872"/>
            <a:ext cx="3887391" cy="617934"/>
          </a:xfrm>
        </p:spPr>
        <p:txBody>
          <a:bodyPr anchor="b">
            <a:normAutofit/>
          </a:bodyPr>
          <a:lstStyle>
            <a:lvl1pPr marL="0" indent="0">
              <a:buNone/>
              <a:defRPr sz="1350" b="1"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4629150" y="1976717"/>
            <a:ext cx="3887391" cy="2665530"/>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fld id="{32637B58-87C1-446D-BDA9-B06F4BCF7782}" type="datetimeFigureOut">
              <a:rPr lang="en-US" smtClean="0"/>
              <a:t>3/25/2024</a:t>
            </a:fld>
            <a:endParaRPr lang="en-US"/>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675342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fld id="{32637B58-87C1-446D-BDA9-B06F4BCF7782}" type="datetimeFigureOut">
              <a:rPr lang="en-US" smtClean="0"/>
              <a:t>3/25/2024</a:t>
            </a:fld>
            <a:endParaRPr lang="en-US"/>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188774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fld id="{32637B58-87C1-446D-BDA9-B06F4BCF7782}" type="datetimeFigureOut">
              <a:rPr lang="en-US" smtClean="0"/>
              <a:t>3/25/2024</a:t>
            </a:fld>
            <a:endParaRPr lang="en-US"/>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422317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fld id="{32637B58-87C1-446D-BDA9-B06F4BCF7782}" type="datetimeFigureOut">
              <a:rPr lang="en-US" smtClean="0"/>
              <a:t>3/25/2024</a:t>
            </a:fld>
            <a:endParaRPr lang="en-US"/>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93254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fld id="{32637B58-87C1-446D-BDA9-B06F4BCF7782}" type="datetimeFigureOut">
              <a:rPr lang="en-US" smtClean="0"/>
              <a:t>3/25/2024</a:t>
            </a:fld>
            <a:endParaRPr lang="en-US"/>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02702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fld id="{32637B58-87C1-446D-BDA9-B06F4BCF7782}" type="datetimeFigureOut">
              <a:rPr lang="en-US" smtClean="0"/>
              <a:t>3/25/2024</a:t>
            </a:fld>
            <a:endParaRPr lang="en-US"/>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86583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fld id="{32637B58-87C1-446D-BDA9-B06F4BCF7782}" type="datetimeFigureOut">
              <a:rPr lang="en-US" smtClean="0"/>
              <a:t>3/25/2024</a:t>
            </a:fld>
            <a:endParaRPr lang="en-US"/>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98255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71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589"/>
            <a:ext cx="1767506" cy="514052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159DC922-D7EE-4757-A910-038A9823408E}" type="datetimeFigureOut">
              <a:rPr lang="en-US" smtClean="0"/>
              <a:t>3/25/2024</a:t>
            </a:fld>
            <a:endParaRPr lang="en-US" dirty="0"/>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3935A70B-5CF6-4D85-ADE3-74C31062D8DF}" type="slidenum">
              <a:rPr lang="en-US" smtClean="0"/>
              <a:t>‹#›</a:t>
            </a:fld>
            <a:endParaRPr lang="en-US" dirty="0"/>
          </a:p>
        </p:txBody>
      </p:sp>
    </p:spTree>
    <p:extLst>
      <p:ext uri="{BB962C8B-B14F-4D97-AF65-F5344CB8AC3E}">
        <p14:creationId xmlns:p14="http://schemas.microsoft.com/office/powerpoint/2010/main" val="2979343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347F9-D9BE-5EB4-4193-A6DCD59D0B1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77113D-E12C-CBAD-726A-D6156A1F929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C0FBD-4EFD-5A99-1A99-5867A32548F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7C21429-9B24-4D68-88D2-6B7F87FBC2FF}" type="datetimeFigureOut">
              <a:rPr lang="en-US" smtClean="0"/>
              <a:t>3/25/2024</a:t>
            </a:fld>
            <a:endParaRPr lang="en-US"/>
          </a:p>
        </p:txBody>
      </p:sp>
      <p:sp>
        <p:nvSpPr>
          <p:cNvPr id="5" name="Footer Placeholder 4">
            <a:extLst>
              <a:ext uri="{FF2B5EF4-FFF2-40B4-BE49-F238E27FC236}">
                <a16:creationId xmlns:a16="http://schemas.microsoft.com/office/drawing/2014/main" id="{3137FC95-5623-39D3-C623-B01953ED317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5DB231-4B22-0785-CDD8-A5EC2EE01D0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71BB85-1A29-4503-A4D4-3C403FEC3B23}" type="slidenum">
              <a:rPr lang="en-US" smtClean="0"/>
              <a:t>‹#›</a:t>
            </a:fld>
            <a:endParaRPr lang="en-US"/>
          </a:p>
        </p:txBody>
      </p:sp>
    </p:spTree>
    <p:extLst>
      <p:ext uri="{BB962C8B-B14F-4D97-AF65-F5344CB8AC3E}">
        <p14:creationId xmlns:p14="http://schemas.microsoft.com/office/powerpoint/2010/main" val="11218386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6633528" y="2799420"/>
            <a:ext cx="2514145" cy="234408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31710" y="4825920"/>
            <a:ext cx="2571009" cy="273844"/>
          </a:xfrm>
          <a:prstGeom prst="rect">
            <a:avLst/>
          </a:prstGeom>
        </p:spPr>
        <p:txBody>
          <a:bodyPr vert="horz" lIns="91440" tIns="45720" rIns="91440" bIns="45720" rtlCol="0" anchor="ctr"/>
          <a:lstStyle>
            <a:lvl1pPr algn="l">
              <a:defRPr sz="788" spc="38" baseline="0">
                <a:solidFill>
                  <a:schemeClr val="accent2"/>
                </a:solidFill>
                <a:latin typeface="+mn-lt"/>
              </a:defRPr>
            </a:lvl1pPr>
          </a:lstStyle>
          <a:p>
            <a:endParaRPr lang="en-US"/>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681581" y="442779"/>
            <a:ext cx="7651686" cy="9944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689119" y="1437197"/>
            <a:ext cx="7644149" cy="31001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6762750" y="4824902"/>
            <a:ext cx="1780613" cy="275881"/>
          </a:xfrm>
          <a:prstGeom prst="rect">
            <a:avLst/>
          </a:prstGeom>
        </p:spPr>
        <p:txBody>
          <a:bodyPr vert="horz" lIns="91440" tIns="45720" rIns="91440" bIns="45720" rtlCol="0" anchor="ctr"/>
          <a:lstStyle>
            <a:lvl1pPr algn="r">
              <a:defRPr sz="788" spc="38" baseline="0">
                <a:solidFill>
                  <a:srgbClr val="FFFFFF"/>
                </a:solidFill>
                <a:latin typeface="+mn-lt"/>
              </a:defRPr>
            </a:lvl1pPr>
          </a:lstStyle>
          <a:p>
            <a:fld id="{32637B58-87C1-446D-BDA9-B06F4BCF7782}" type="datetimeFigureOut">
              <a:rPr lang="en-US" smtClean="0"/>
              <a:pPr/>
              <a:t>3/25/2024</a:t>
            </a:fld>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8543363" y="4824902"/>
            <a:ext cx="519947" cy="275882"/>
          </a:xfrm>
          <a:prstGeom prst="rect">
            <a:avLst/>
          </a:prstGeom>
        </p:spPr>
        <p:txBody>
          <a:bodyPr vert="horz" lIns="91440" tIns="45720" rIns="91440" bIns="45720" rtlCol="0" anchor="ctr"/>
          <a:lstStyle>
            <a:lvl1pPr algn="r">
              <a:defRPr sz="150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9267489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5800" rtl="0" eaLnBrk="1" latinLnBrk="0" hangingPunct="1">
        <a:lnSpc>
          <a:spcPct val="90000"/>
        </a:lnSpc>
        <a:spcBef>
          <a:spcPct val="0"/>
        </a:spcBef>
        <a:buNone/>
        <a:defRPr sz="3000" kern="1200">
          <a:solidFill>
            <a:schemeClr val="accent2"/>
          </a:solidFill>
          <a:latin typeface="+mj-lt"/>
          <a:ea typeface="+mj-ea"/>
          <a:cs typeface="+mj-cs"/>
        </a:defRPr>
      </a:lvl1pPr>
    </p:titleStyle>
    <p:bodyStyle>
      <a:lvl1pPr marL="171450" indent="-171450" algn="l" defTabSz="685800" rtl="0" eaLnBrk="1" latinLnBrk="0" hangingPunct="1">
        <a:lnSpc>
          <a:spcPct val="120000"/>
        </a:lnSpc>
        <a:spcBef>
          <a:spcPts val="750"/>
        </a:spcBef>
        <a:buClr>
          <a:schemeClr val="accent5"/>
        </a:buClr>
        <a:buFont typeface="Arial" panose="020B0604020202020204" pitchFamily="34" charset="0"/>
        <a:buChar char="•"/>
        <a:defRPr sz="1500" kern="1200">
          <a:solidFill>
            <a:schemeClr val="tx2"/>
          </a:solidFill>
          <a:latin typeface="+mn-lt"/>
          <a:ea typeface="+mn-ea"/>
          <a:cs typeface="+mn-cs"/>
        </a:defRPr>
      </a:lvl1pPr>
      <a:lvl2pPr marL="514350" indent="-171450" algn="l" defTabSz="685800" rtl="0" eaLnBrk="1" latinLnBrk="0" hangingPunct="1">
        <a:lnSpc>
          <a:spcPct val="120000"/>
        </a:lnSpc>
        <a:spcBef>
          <a:spcPts val="375"/>
        </a:spcBef>
        <a:buClr>
          <a:schemeClr val="accent5"/>
        </a:buClr>
        <a:buFont typeface="Arial" panose="020B0604020202020204" pitchFamily="34" charset="0"/>
        <a:buChar char="•"/>
        <a:defRPr sz="1350" kern="1200">
          <a:solidFill>
            <a:schemeClr val="tx2"/>
          </a:solidFill>
          <a:latin typeface="+mn-lt"/>
          <a:ea typeface="+mn-ea"/>
          <a:cs typeface="+mn-cs"/>
        </a:defRPr>
      </a:lvl2pPr>
      <a:lvl3pPr marL="857250" indent="-171450" algn="l" defTabSz="685800" rtl="0" eaLnBrk="1" latinLnBrk="0" hangingPunct="1">
        <a:lnSpc>
          <a:spcPct val="120000"/>
        </a:lnSpc>
        <a:spcBef>
          <a:spcPts val="375"/>
        </a:spcBef>
        <a:buClr>
          <a:schemeClr val="accent5"/>
        </a:buClr>
        <a:buFont typeface="Arial" panose="020B0604020202020204" pitchFamily="34" charset="0"/>
        <a:buChar char="•"/>
        <a:defRPr sz="1200" kern="1200">
          <a:solidFill>
            <a:schemeClr val="tx2"/>
          </a:solidFill>
          <a:latin typeface="+mn-lt"/>
          <a:ea typeface="+mn-ea"/>
          <a:cs typeface="+mn-cs"/>
        </a:defRPr>
      </a:lvl3pPr>
      <a:lvl4pPr marL="1200150" indent="-171450" algn="l" defTabSz="685800" rtl="0" eaLnBrk="1" latinLnBrk="0" hangingPunct="1">
        <a:lnSpc>
          <a:spcPct val="120000"/>
        </a:lnSpc>
        <a:spcBef>
          <a:spcPts val="375"/>
        </a:spcBef>
        <a:buClr>
          <a:schemeClr val="accent5"/>
        </a:buClr>
        <a:buFont typeface="Arial" panose="020B0604020202020204" pitchFamily="34" charset="0"/>
        <a:buChar char="•"/>
        <a:defRPr sz="1050" kern="1200">
          <a:solidFill>
            <a:schemeClr val="tx2"/>
          </a:solidFill>
          <a:latin typeface="+mn-lt"/>
          <a:ea typeface="+mn-ea"/>
          <a:cs typeface="+mn-cs"/>
        </a:defRPr>
      </a:lvl4pPr>
      <a:lvl5pPr marL="1543050" indent="-171450" algn="l" defTabSz="685800" rtl="0" eaLnBrk="1" latinLnBrk="0" hangingPunct="1">
        <a:lnSpc>
          <a:spcPct val="120000"/>
        </a:lnSpc>
        <a:spcBef>
          <a:spcPts val="375"/>
        </a:spcBef>
        <a:buClr>
          <a:schemeClr val="accent5"/>
        </a:buClr>
        <a:buFont typeface="Arial" panose="020B0604020202020204" pitchFamily="34" charset="0"/>
        <a:buChar char="•"/>
        <a:defRPr sz="10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package" Target="../embeddings/Microsoft_PowerPoint_Presentation.pptx"/><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A625F-81DD-60F7-C195-BABED9923CF0}"/>
              </a:ext>
            </a:extLst>
          </p:cNvPr>
          <p:cNvSpPr>
            <a:spLocks noGrp="1"/>
          </p:cNvSpPr>
          <p:nvPr>
            <p:ph type="ctrTitle"/>
          </p:nvPr>
        </p:nvSpPr>
        <p:spPr>
          <a:xfrm>
            <a:off x="311700" y="97304"/>
            <a:ext cx="8520600" cy="2052600"/>
          </a:xfrm>
        </p:spPr>
        <p:txBody>
          <a:bodyPr>
            <a:normAutofit fontScale="90000"/>
          </a:bodyPr>
          <a:lstStyle/>
          <a:p>
            <a:r>
              <a:rPr lang="en-US" sz="8900" b="1" dirty="0">
                <a:solidFill>
                  <a:srgbClr val="002060"/>
                </a:solidFill>
              </a:rPr>
              <a:t>WELCOME</a:t>
            </a:r>
            <a:br>
              <a:rPr lang="en-US" dirty="0"/>
            </a:br>
            <a:r>
              <a:rPr lang="en-US" dirty="0"/>
              <a:t>2024 National Board Meeting</a:t>
            </a:r>
          </a:p>
        </p:txBody>
      </p:sp>
      <p:pic>
        <p:nvPicPr>
          <p:cNvPr id="7" name="Picture 6" descr="A logo with horses and a person&#10;&#10;Description automatically generated">
            <a:extLst>
              <a:ext uri="{FF2B5EF4-FFF2-40B4-BE49-F238E27FC236}">
                <a16:creationId xmlns:a16="http://schemas.microsoft.com/office/drawing/2014/main" id="{7CDDE213-7190-EFC0-5FF4-DC238A17AE87}"/>
              </a:ext>
            </a:extLst>
          </p:cNvPr>
          <p:cNvPicPr>
            <a:picLocks noChangeAspect="1"/>
          </p:cNvPicPr>
          <p:nvPr/>
        </p:nvPicPr>
        <p:blipFill>
          <a:blip r:embed="rId2"/>
          <a:stretch>
            <a:fillRect/>
          </a:stretch>
        </p:blipFill>
        <p:spPr>
          <a:xfrm>
            <a:off x="1828800" y="2425700"/>
            <a:ext cx="5486400" cy="2717800"/>
          </a:xfrm>
          <a:prstGeom prst="rect">
            <a:avLst/>
          </a:prstGeom>
        </p:spPr>
      </p:pic>
    </p:spTree>
    <p:extLst>
      <p:ext uri="{BB962C8B-B14F-4D97-AF65-F5344CB8AC3E}">
        <p14:creationId xmlns:p14="http://schemas.microsoft.com/office/powerpoint/2010/main" val="3738818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5326" y="0"/>
            <a:ext cx="6213348" cy="51435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770" y="0"/>
            <a:ext cx="5966460" cy="51435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2" name="TextBox 1">
            <a:extLst>
              <a:ext uri="{FF2B5EF4-FFF2-40B4-BE49-F238E27FC236}">
                <a16:creationId xmlns:a16="http://schemas.microsoft.com/office/drawing/2014/main" id="{C0C80C39-710B-C11D-02CF-3BF4D89D4DD6}"/>
              </a:ext>
            </a:extLst>
          </p:cNvPr>
          <p:cNvSpPr txBox="1"/>
          <p:nvPr/>
        </p:nvSpPr>
        <p:spPr>
          <a:xfrm>
            <a:off x="1916723" y="1081454"/>
            <a:ext cx="5310554" cy="2980593"/>
          </a:xfrm>
          <a:prstGeom prst="rect">
            <a:avLst/>
          </a:prstGeom>
        </p:spPr>
        <p:txBody>
          <a:bodyPr vert="horz" lIns="68580" tIns="34290" rIns="68580" bIns="34290" rtlCol="0" anchor="ctr">
            <a:normAutofit/>
          </a:bodyPr>
          <a:lstStyle/>
          <a:p>
            <a:pPr algn="ctr" defTabSz="685800">
              <a:lnSpc>
                <a:spcPct val="90000"/>
              </a:lnSpc>
              <a:spcBef>
                <a:spcPct val="0"/>
              </a:spcBef>
              <a:spcAft>
                <a:spcPts val="450"/>
              </a:spcAft>
              <a:buClrTx/>
            </a:pPr>
            <a:r>
              <a:rPr lang="en-US" sz="4950" b="1" kern="1200" dirty="0">
                <a:solidFill>
                  <a:prstClr val="black">
                    <a:lumMod val="95000"/>
                    <a:lumOff val="5000"/>
                  </a:prstClr>
                </a:solidFill>
                <a:latin typeface="Calibri Light" panose="020F0302020204030204"/>
                <a:ea typeface="+mn-ea"/>
                <a:cs typeface="+mn-cs"/>
              </a:rPr>
              <a:t>AND THE GRANT </a:t>
            </a:r>
          </a:p>
          <a:p>
            <a:pPr algn="ctr" defTabSz="685800">
              <a:lnSpc>
                <a:spcPct val="90000"/>
              </a:lnSpc>
              <a:spcBef>
                <a:spcPct val="0"/>
              </a:spcBef>
              <a:spcAft>
                <a:spcPts val="450"/>
              </a:spcAft>
              <a:buClrTx/>
            </a:pPr>
            <a:r>
              <a:rPr lang="en-US" sz="4950" b="1" kern="1200" dirty="0">
                <a:solidFill>
                  <a:prstClr val="black">
                    <a:lumMod val="95000"/>
                    <a:lumOff val="5000"/>
                  </a:prstClr>
                </a:solidFill>
                <a:latin typeface="Calibri Light" panose="020F0302020204030204"/>
                <a:ea typeface="+mn-ea"/>
                <a:cs typeface="+mn-cs"/>
              </a:rPr>
              <a:t>RECIPIENTS ARE…..</a:t>
            </a:r>
          </a:p>
        </p:txBody>
      </p:sp>
    </p:spTree>
    <p:extLst>
      <p:ext uri="{BB962C8B-B14F-4D97-AF65-F5344CB8AC3E}">
        <p14:creationId xmlns:p14="http://schemas.microsoft.com/office/powerpoint/2010/main" val="214219702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B383CE-A09E-3922-9F15-F6D4DA502CBB}"/>
              </a:ext>
            </a:extLst>
          </p:cNvPr>
          <p:cNvGraphicFramePr>
            <a:graphicFrameLocks noGrp="1"/>
          </p:cNvGraphicFramePr>
          <p:nvPr>
            <p:extLst>
              <p:ext uri="{D42A27DB-BD31-4B8C-83A1-F6EECF244321}">
                <p14:modId xmlns:p14="http://schemas.microsoft.com/office/powerpoint/2010/main" val="1176863826"/>
              </p:ext>
            </p:extLst>
          </p:nvPr>
        </p:nvGraphicFramePr>
        <p:xfrm>
          <a:off x="421105" y="130424"/>
          <a:ext cx="8410074" cy="4850647"/>
        </p:xfrm>
        <a:graphic>
          <a:graphicData uri="http://schemas.openxmlformats.org/drawingml/2006/table">
            <a:tbl>
              <a:tblPr firstRow="1" bandRow="1">
                <a:tableStyleId>{5C22544A-7EE6-4342-B048-85BDC9FD1C3A}</a:tableStyleId>
              </a:tblPr>
              <a:tblGrid>
                <a:gridCol w="4205037">
                  <a:extLst>
                    <a:ext uri="{9D8B030D-6E8A-4147-A177-3AD203B41FA5}">
                      <a16:colId xmlns:a16="http://schemas.microsoft.com/office/drawing/2014/main" val="3501148035"/>
                    </a:ext>
                  </a:extLst>
                </a:gridCol>
                <a:gridCol w="4205037">
                  <a:extLst>
                    <a:ext uri="{9D8B030D-6E8A-4147-A177-3AD203B41FA5}">
                      <a16:colId xmlns:a16="http://schemas.microsoft.com/office/drawing/2014/main" val="2453922527"/>
                    </a:ext>
                  </a:extLst>
                </a:gridCol>
              </a:tblGrid>
              <a:tr h="451217">
                <a:tc>
                  <a:txBody>
                    <a:bodyPr/>
                    <a:lstStyle/>
                    <a:p>
                      <a:r>
                        <a:rPr lang="en-US" dirty="0"/>
                        <a:t>Chapter Name</a:t>
                      </a:r>
                    </a:p>
                  </a:txBody>
                  <a:tcPr/>
                </a:tc>
                <a:tc>
                  <a:txBody>
                    <a:bodyPr/>
                    <a:lstStyle/>
                    <a:p>
                      <a:r>
                        <a:rPr lang="en-US" dirty="0"/>
                        <a:t>Amount</a:t>
                      </a:r>
                    </a:p>
                  </a:txBody>
                  <a:tcPr/>
                </a:tc>
                <a:extLst>
                  <a:ext uri="{0D108BD9-81ED-4DB2-BD59-A6C34878D82A}">
                    <a16:rowId xmlns:a16="http://schemas.microsoft.com/office/drawing/2014/main" val="3424668178"/>
                  </a:ext>
                </a:extLst>
              </a:tr>
              <a:tr h="439943">
                <a:tc>
                  <a:txBody>
                    <a:bodyPr/>
                    <a:lstStyle/>
                    <a:p>
                      <a:r>
                        <a:rPr lang="en-US" dirty="0"/>
                        <a:t>Wasatch Front Chapter BCHU</a:t>
                      </a:r>
                    </a:p>
                  </a:txBody>
                  <a:tcPr/>
                </a:tc>
                <a:tc>
                  <a:txBody>
                    <a:bodyPr/>
                    <a:lstStyle/>
                    <a:p>
                      <a:r>
                        <a:rPr lang="en-US" dirty="0"/>
                        <a:t>$1,000</a:t>
                      </a:r>
                    </a:p>
                  </a:txBody>
                  <a:tcPr/>
                </a:tc>
                <a:extLst>
                  <a:ext uri="{0D108BD9-81ED-4DB2-BD59-A6C34878D82A}">
                    <a16:rowId xmlns:a16="http://schemas.microsoft.com/office/drawing/2014/main" val="143219316"/>
                  </a:ext>
                </a:extLst>
              </a:tr>
              <a:tr h="439943">
                <a:tc>
                  <a:txBody>
                    <a:bodyPr/>
                    <a:lstStyle/>
                    <a:p>
                      <a:pPr marL="0" algn="l" defTabSz="685800" rtl="0" eaLnBrk="1" fontAlgn="ctr" latinLnBrk="0" hangingPunct="1"/>
                      <a:r>
                        <a:rPr lang="en-US" sz="1350" kern="1200" dirty="0">
                          <a:solidFill>
                            <a:schemeClr val="dk1"/>
                          </a:solidFill>
                          <a:latin typeface="+mn-lt"/>
                          <a:ea typeface="+mn-ea"/>
                          <a:cs typeface="+mn-cs"/>
                        </a:rPr>
                        <a:t>Buffalo River Chapter BCHA</a:t>
                      </a:r>
                    </a:p>
                  </a:txBody>
                  <a:tcPr marL="6350" marR="6350" marT="6350" marB="0" anchor="ctr"/>
                </a:tc>
                <a:tc>
                  <a:txBody>
                    <a:bodyPr/>
                    <a:lstStyle/>
                    <a:p>
                      <a:r>
                        <a:rPr lang="en-US" dirty="0"/>
                        <a:t>$500</a:t>
                      </a:r>
                    </a:p>
                  </a:txBody>
                  <a:tcPr/>
                </a:tc>
                <a:extLst>
                  <a:ext uri="{0D108BD9-81ED-4DB2-BD59-A6C34878D82A}">
                    <a16:rowId xmlns:a16="http://schemas.microsoft.com/office/drawing/2014/main" val="3539254264"/>
                  </a:ext>
                </a:extLst>
              </a:tr>
              <a:tr h="439943">
                <a:tc>
                  <a:txBody>
                    <a:bodyPr/>
                    <a:lstStyle/>
                    <a:p>
                      <a:pPr marL="0" algn="l" defTabSz="685800" rtl="0" eaLnBrk="1" fontAlgn="ctr" latinLnBrk="0" hangingPunct="1"/>
                      <a:r>
                        <a:rPr lang="en-US" sz="1350" kern="1200" dirty="0">
                          <a:solidFill>
                            <a:schemeClr val="dk1"/>
                          </a:solidFill>
                          <a:latin typeface="+mn-lt"/>
                          <a:ea typeface="+mn-ea"/>
                          <a:cs typeface="+mn-cs"/>
                        </a:rPr>
                        <a:t>Peninsula BCHW</a:t>
                      </a:r>
                    </a:p>
                  </a:txBody>
                  <a:tcPr marL="6350" marR="6350" marT="6350" marB="0" anchor="ctr"/>
                </a:tc>
                <a:tc>
                  <a:txBody>
                    <a:bodyPr/>
                    <a:lstStyle/>
                    <a:p>
                      <a:r>
                        <a:rPr lang="en-US" dirty="0"/>
                        <a:t>$1,000</a:t>
                      </a:r>
                    </a:p>
                  </a:txBody>
                  <a:tcPr/>
                </a:tc>
                <a:extLst>
                  <a:ext uri="{0D108BD9-81ED-4DB2-BD59-A6C34878D82A}">
                    <a16:rowId xmlns:a16="http://schemas.microsoft.com/office/drawing/2014/main" val="1108225150"/>
                  </a:ext>
                </a:extLst>
              </a:tr>
              <a:tr h="439943">
                <a:tc>
                  <a:txBody>
                    <a:bodyPr/>
                    <a:lstStyle/>
                    <a:p>
                      <a:pPr marL="0" algn="l" defTabSz="685800" rtl="0" eaLnBrk="1" fontAlgn="ctr" latinLnBrk="0" hangingPunct="1"/>
                      <a:r>
                        <a:rPr lang="en-US" sz="1350" kern="1200" dirty="0">
                          <a:solidFill>
                            <a:schemeClr val="dk1"/>
                          </a:solidFill>
                          <a:latin typeface="+mn-lt"/>
                          <a:ea typeface="+mn-ea"/>
                          <a:cs typeface="+mn-cs"/>
                        </a:rPr>
                        <a:t>Capitol Riders BCHW</a:t>
                      </a:r>
                    </a:p>
                  </a:txBody>
                  <a:tcPr marL="6350" marR="6350" marT="6350" marB="0" anchor="ctr"/>
                </a:tc>
                <a:tc>
                  <a:txBody>
                    <a:bodyPr/>
                    <a:lstStyle/>
                    <a:p>
                      <a:r>
                        <a:rPr lang="en-US" dirty="0"/>
                        <a:t>$900</a:t>
                      </a:r>
                    </a:p>
                  </a:txBody>
                  <a:tcPr/>
                </a:tc>
                <a:extLst>
                  <a:ext uri="{0D108BD9-81ED-4DB2-BD59-A6C34878D82A}">
                    <a16:rowId xmlns:a16="http://schemas.microsoft.com/office/drawing/2014/main" val="1202385311"/>
                  </a:ext>
                </a:extLst>
              </a:tr>
              <a:tr h="439943">
                <a:tc>
                  <a:txBody>
                    <a:bodyPr/>
                    <a:lstStyle/>
                    <a:p>
                      <a:pPr marL="0" algn="l" defTabSz="685800" rtl="0" eaLnBrk="1" fontAlgn="ctr" latinLnBrk="0" hangingPunct="1"/>
                      <a:r>
                        <a:rPr lang="en-US" sz="1100" b="0" i="0" u="none" strike="noStrike" dirty="0">
                          <a:solidFill>
                            <a:srgbClr val="000000"/>
                          </a:solidFill>
                          <a:effectLst/>
                          <a:latin typeface="Calibri" panose="020F0502020204030204" pitchFamily="34" charset="0"/>
                        </a:rPr>
                        <a:t>R</a:t>
                      </a:r>
                      <a:r>
                        <a:rPr lang="en-US" sz="1350" kern="1200" dirty="0">
                          <a:solidFill>
                            <a:schemeClr val="dk1"/>
                          </a:solidFill>
                          <a:latin typeface="+mn-lt"/>
                          <a:ea typeface="+mn-ea"/>
                          <a:cs typeface="+mn-cs"/>
                        </a:rPr>
                        <a:t>edwood Unit BCHC</a:t>
                      </a:r>
                    </a:p>
                  </a:txBody>
                  <a:tcPr marL="6350" marR="6350" marT="6350" marB="0" anchor="ctr"/>
                </a:tc>
                <a:tc>
                  <a:txBody>
                    <a:bodyPr/>
                    <a:lstStyle/>
                    <a:p>
                      <a:r>
                        <a:rPr lang="en-US" dirty="0"/>
                        <a:t>$1,000</a:t>
                      </a:r>
                    </a:p>
                  </a:txBody>
                  <a:tcPr/>
                </a:tc>
                <a:extLst>
                  <a:ext uri="{0D108BD9-81ED-4DB2-BD59-A6C34878D82A}">
                    <a16:rowId xmlns:a16="http://schemas.microsoft.com/office/drawing/2014/main" val="1413859696"/>
                  </a:ext>
                </a:extLst>
              </a:tr>
              <a:tr h="439943">
                <a:tc>
                  <a:txBody>
                    <a:bodyPr/>
                    <a:lstStyle/>
                    <a:p>
                      <a:pPr marL="0" algn="l" defTabSz="685800" rtl="0" eaLnBrk="1" fontAlgn="ctr" latinLnBrk="0" hangingPunct="1"/>
                      <a:r>
                        <a:rPr lang="en-US" sz="1350" kern="1200" dirty="0">
                          <a:solidFill>
                            <a:schemeClr val="dk1"/>
                          </a:solidFill>
                          <a:latin typeface="+mn-lt"/>
                          <a:ea typeface="+mn-ea"/>
                          <a:cs typeface="+mn-cs"/>
                        </a:rPr>
                        <a:t>Wild Wonderful BCHA WV</a:t>
                      </a:r>
                    </a:p>
                  </a:txBody>
                  <a:tcPr marL="6350" marR="6350" marT="6350" marB="0" anchor="ctr"/>
                </a:tc>
                <a:tc>
                  <a:txBody>
                    <a:bodyPr/>
                    <a:lstStyle/>
                    <a:p>
                      <a:r>
                        <a:rPr lang="en-US" dirty="0"/>
                        <a:t>$1,000</a:t>
                      </a:r>
                    </a:p>
                  </a:txBody>
                  <a:tcPr/>
                </a:tc>
                <a:extLst>
                  <a:ext uri="{0D108BD9-81ED-4DB2-BD59-A6C34878D82A}">
                    <a16:rowId xmlns:a16="http://schemas.microsoft.com/office/drawing/2014/main" val="3905216386"/>
                  </a:ext>
                </a:extLst>
              </a:tr>
              <a:tr h="439943">
                <a:tc>
                  <a:txBody>
                    <a:bodyPr/>
                    <a:lstStyle/>
                    <a:p>
                      <a:pPr marL="0" algn="l" defTabSz="685800" rtl="0" eaLnBrk="1" fontAlgn="ctr" latinLnBrk="0" hangingPunct="1"/>
                      <a:r>
                        <a:rPr lang="en-US" sz="1350" kern="1200" dirty="0">
                          <a:solidFill>
                            <a:schemeClr val="dk1"/>
                          </a:solidFill>
                          <a:latin typeface="+mn-lt"/>
                          <a:ea typeface="+mn-ea"/>
                          <a:cs typeface="+mn-cs"/>
                        </a:rPr>
                        <a:t>Black Hills BHD SD</a:t>
                      </a:r>
                    </a:p>
                  </a:txBody>
                  <a:tcPr marL="6350" marR="6350" marT="6350" marB="0" anchor="ctr"/>
                </a:tc>
                <a:tc>
                  <a:txBody>
                    <a:bodyPr/>
                    <a:lstStyle/>
                    <a:p>
                      <a:r>
                        <a:rPr lang="en-US" dirty="0"/>
                        <a:t>$1,000</a:t>
                      </a:r>
                    </a:p>
                  </a:txBody>
                  <a:tcPr/>
                </a:tc>
                <a:extLst>
                  <a:ext uri="{0D108BD9-81ED-4DB2-BD59-A6C34878D82A}">
                    <a16:rowId xmlns:a16="http://schemas.microsoft.com/office/drawing/2014/main" val="1725068894"/>
                  </a:ext>
                </a:extLst>
              </a:tr>
              <a:tr h="439943">
                <a:tc>
                  <a:txBody>
                    <a:bodyPr/>
                    <a:lstStyle/>
                    <a:p>
                      <a:pPr marL="0" algn="l" defTabSz="685800" rtl="0" eaLnBrk="1" fontAlgn="ctr" latinLnBrk="0" hangingPunct="1"/>
                      <a:r>
                        <a:rPr lang="en-US" sz="1350" kern="1200" dirty="0">
                          <a:solidFill>
                            <a:schemeClr val="dk1"/>
                          </a:solidFill>
                          <a:latin typeface="+mn-lt"/>
                          <a:ea typeface="+mn-ea"/>
                          <a:cs typeface="+mn-cs"/>
                        </a:rPr>
                        <a:t>Tuttle Creek BCHKS</a:t>
                      </a:r>
                    </a:p>
                  </a:txBody>
                  <a:tcPr marL="6350" marR="6350" marT="6350" marB="0" anchor="ctr"/>
                </a:tc>
                <a:tc>
                  <a:txBody>
                    <a:bodyPr/>
                    <a:lstStyle/>
                    <a:p>
                      <a:r>
                        <a:rPr lang="en-US" dirty="0"/>
                        <a:t>$1,000</a:t>
                      </a:r>
                    </a:p>
                  </a:txBody>
                  <a:tcPr/>
                </a:tc>
                <a:extLst>
                  <a:ext uri="{0D108BD9-81ED-4DB2-BD59-A6C34878D82A}">
                    <a16:rowId xmlns:a16="http://schemas.microsoft.com/office/drawing/2014/main" val="3761030276"/>
                  </a:ext>
                </a:extLst>
              </a:tr>
              <a:tr h="439943">
                <a:tc>
                  <a:txBody>
                    <a:bodyPr/>
                    <a:lstStyle/>
                    <a:p>
                      <a:pPr marL="0" algn="l" defTabSz="685800" rtl="0" eaLnBrk="1" fontAlgn="ctr" latinLnBrk="0" hangingPunct="1"/>
                      <a:r>
                        <a:rPr lang="en-US" sz="1350" kern="1200" dirty="0">
                          <a:solidFill>
                            <a:schemeClr val="dk1"/>
                          </a:solidFill>
                          <a:latin typeface="+mn-lt"/>
                          <a:ea typeface="+mn-ea"/>
                          <a:cs typeface="+mn-cs"/>
                        </a:rPr>
                        <a:t>BCHA PSJC St. Stephens - Alabama</a:t>
                      </a:r>
                    </a:p>
                  </a:txBody>
                  <a:tcPr marL="6350" marR="6350" marT="6350" marB="0" anchor="ctr"/>
                </a:tc>
                <a:tc>
                  <a:txBody>
                    <a:bodyPr/>
                    <a:lstStyle/>
                    <a:p>
                      <a:r>
                        <a:rPr lang="en-US" dirty="0"/>
                        <a:t>$1,000</a:t>
                      </a:r>
                    </a:p>
                  </a:txBody>
                  <a:tcPr/>
                </a:tc>
                <a:extLst>
                  <a:ext uri="{0D108BD9-81ED-4DB2-BD59-A6C34878D82A}">
                    <a16:rowId xmlns:a16="http://schemas.microsoft.com/office/drawing/2014/main" val="3532776599"/>
                  </a:ext>
                </a:extLst>
              </a:tr>
              <a:tr h="439943">
                <a:tc>
                  <a:txBody>
                    <a:bodyPr/>
                    <a:lstStyle/>
                    <a:p>
                      <a:pPr marL="0" algn="l" defTabSz="685800" rtl="0" eaLnBrk="1" fontAlgn="ctr" latinLnBrk="0" hangingPunct="1"/>
                      <a:r>
                        <a:rPr lang="en-US" sz="1350" kern="1200" dirty="0" err="1">
                          <a:solidFill>
                            <a:schemeClr val="dk1"/>
                          </a:solidFill>
                          <a:latin typeface="+mn-lt"/>
                          <a:ea typeface="+mn-ea"/>
                          <a:cs typeface="+mn-cs"/>
                        </a:rPr>
                        <a:t>Sylamore</a:t>
                      </a:r>
                      <a:r>
                        <a:rPr lang="en-US" sz="1350" kern="1200" dirty="0">
                          <a:solidFill>
                            <a:schemeClr val="dk1"/>
                          </a:solidFill>
                          <a:latin typeface="+mn-lt"/>
                          <a:ea typeface="+mn-ea"/>
                          <a:cs typeface="+mn-cs"/>
                        </a:rPr>
                        <a:t> BCH of AR</a:t>
                      </a:r>
                    </a:p>
                  </a:txBody>
                  <a:tcPr marL="6350" marR="6350" marT="6350" marB="0" anchor="ctr"/>
                </a:tc>
                <a:tc>
                  <a:txBody>
                    <a:bodyPr/>
                    <a:lstStyle/>
                    <a:p>
                      <a:r>
                        <a:rPr lang="en-US" dirty="0"/>
                        <a:t>$1,000</a:t>
                      </a:r>
                    </a:p>
                  </a:txBody>
                  <a:tcPr/>
                </a:tc>
                <a:extLst>
                  <a:ext uri="{0D108BD9-81ED-4DB2-BD59-A6C34878D82A}">
                    <a16:rowId xmlns:a16="http://schemas.microsoft.com/office/drawing/2014/main" val="3227871137"/>
                  </a:ext>
                </a:extLst>
              </a:tr>
            </a:tbl>
          </a:graphicData>
        </a:graphic>
      </p:graphicFrame>
    </p:spTree>
    <p:extLst>
      <p:ext uri="{BB962C8B-B14F-4D97-AF65-F5344CB8AC3E}">
        <p14:creationId xmlns:p14="http://schemas.microsoft.com/office/powerpoint/2010/main" val="452370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useBgFill="1">
        <p:nvSpPr>
          <p:cNvPr id="86" name="Rectangle 74">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8" name="Rectangle 7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999" cy="51435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9" name="Rectangle 78">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144000" cy="4801936"/>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0" name="Rectangle 80">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97291" y="-1990443"/>
            <a:ext cx="5143501" cy="9124385"/>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1" name="Rectangle 8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1073" y="0"/>
            <a:ext cx="4572001" cy="51435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5" name="Rectangle 84">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
            <a:ext cx="9137153" cy="515394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87" name="Freeform: Shape 86">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785" y="3037"/>
            <a:ext cx="7662432" cy="354678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54" name="Google Shape;54;p13"/>
          <p:cNvSpPr txBox="1">
            <a:spLocks noGrp="1"/>
          </p:cNvSpPr>
          <p:nvPr>
            <p:ph type="ctrTitle"/>
          </p:nvPr>
        </p:nvSpPr>
        <p:spPr>
          <a:xfrm>
            <a:off x="506896" y="772804"/>
            <a:ext cx="8192328" cy="2310932"/>
          </a:xfrm>
          <a:prstGeom prst="rect">
            <a:avLst/>
          </a:prstGeom>
        </p:spPr>
        <p:txBody>
          <a:bodyPr spcFirstLastPara="1" vert="horz" lIns="91425" tIns="91425" rIns="91425" bIns="91425" rtlCol="0" anchor="ctr" anchorCtr="0">
            <a:normAutofit/>
          </a:bodyPr>
          <a:lstStyle/>
          <a:p>
            <a:pPr>
              <a:spcBef>
                <a:spcPts val="0"/>
              </a:spcBef>
            </a:pPr>
            <a:r>
              <a:rPr lang="en-US" sz="6000" b="1" dirty="0">
                <a:solidFill>
                  <a:srgbClr val="FFFFFF"/>
                </a:solidFill>
              </a:rPr>
              <a:t>2024 BCHA </a:t>
            </a:r>
            <a:br>
              <a:rPr lang="en-US" sz="6000" b="1" dirty="0">
                <a:solidFill>
                  <a:srgbClr val="FFFFFF"/>
                </a:solidFill>
              </a:rPr>
            </a:br>
            <a:r>
              <a:rPr lang="en-US" sz="6000" b="1" dirty="0">
                <a:solidFill>
                  <a:srgbClr val="FFFFFF"/>
                </a:solidFill>
              </a:rPr>
              <a:t>EDUCATION COMMITTEE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4"/>
            <a:ext cx="8520600" cy="12449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accent1">
                    <a:lumMod val="50000"/>
                  </a:schemeClr>
                </a:solidFill>
              </a:rPr>
              <a:t>Created Education Committee Portion of </a:t>
            </a:r>
            <a:br>
              <a:rPr lang="en" sz="3200" b="1" dirty="0">
                <a:solidFill>
                  <a:schemeClr val="accent1">
                    <a:lumMod val="50000"/>
                  </a:schemeClr>
                </a:solidFill>
              </a:rPr>
            </a:br>
            <a:r>
              <a:rPr lang="en" sz="3200" b="1" dirty="0">
                <a:solidFill>
                  <a:schemeClr val="accent1">
                    <a:lumMod val="50000"/>
                  </a:schemeClr>
                </a:solidFill>
              </a:rPr>
              <a:t>BCHA Strategic Plan </a:t>
            </a:r>
            <a:endParaRPr sz="3200" b="1" dirty="0">
              <a:solidFill>
                <a:schemeClr val="accent1">
                  <a:lumMod val="50000"/>
                </a:schemeClr>
              </a:solidFill>
            </a:endParaRPr>
          </a:p>
        </p:txBody>
      </p:sp>
      <p:sp>
        <p:nvSpPr>
          <p:cNvPr id="61" name="Google Shape;61;p14"/>
          <p:cNvSpPr txBox="1">
            <a:spLocks noGrp="1"/>
          </p:cNvSpPr>
          <p:nvPr>
            <p:ph type="body" idx="1"/>
          </p:nvPr>
        </p:nvSpPr>
        <p:spPr>
          <a:xfrm>
            <a:off x="311700" y="1487650"/>
            <a:ext cx="8520600" cy="3416400"/>
          </a:xfrm>
          <a:prstGeom prst="rect">
            <a:avLst/>
          </a:prstGeom>
        </p:spPr>
        <p:txBody>
          <a:bodyPr spcFirstLastPara="1" wrap="square" lIns="91425" tIns="91425" rIns="91425" bIns="91425" anchor="t" anchorCtr="0">
            <a:normAutofit/>
          </a:bodyPr>
          <a:lstStyle/>
          <a:p>
            <a:pPr marL="0" lvl="0" indent="0" algn="l" rtl="0">
              <a:spcBef>
                <a:spcPts val="800"/>
              </a:spcBef>
              <a:spcAft>
                <a:spcPts val="1200"/>
              </a:spcAft>
              <a:buNone/>
            </a:pPr>
            <a:endParaRPr lang="en-US" sz="1900" dirty="0"/>
          </a:p>
          <a:p>
            <a:pPr marL="571500" indent="-571500">
              <a:spcBef>
                <a:spcPts val="800"/>
              </a:spcBef>
              <a:spcAft>
                <a:spcPts val="1200"/>
              </a:spcAft>
            </a:pPr>
            <a:r>
              <a:rPr lang="en-US" sz="3600" dirty="0">
                <a:solidFill>
                  <a:schemeClr val="tx1">
                    <a:lumMod val="95000"/>
                    <a:lumOff val="5000"/>
                  </a:schemeClr>
                </a:solidFill>
              </a:rPr>
              <a:t>Filed in BCHA Shared Drive</a:t>
            </a:r>
          </a:p>
          <a:p>
            <a:pPr marL="571500" indent="-571500">
              <a:spcBef>
                <a:spcPts val="800"/>
              </a:spcBef>
              <a:spcAft>
                <a:spcPts val="1200"/>
              </a:spcAft>
            </a:pPr>
            <a:r>
              <a:rPr lang="en-US" sz="3600" dirty="0">
                <a:solidFill>
                  <a:schemeClr val="tx1">
                    <a:lumMod val="95000"/>
                    <a:lumOff val="5000"/>
                  </a:schemeClr>
                </a:solidFill>
              </a:rPr>
              <a:t>Linked in Education Resources Listing</a:t>
            </a:r>
            <a:endParaRPr sz="3600" dirty="0">
              <a:solidFill>
                <a:schemeClr val="tx1">
                  <a:lumMod val="95000"/>
                  <a:lumOff val="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Reviewed and updated Officer Training Modules</a:t>
            </a:r>
            <a:endParaRPr b="1" dirty="0"/>
          </a:p>
        </p:txBody>
      </p:sp>
      <p:sp>
        <p:nvSpPr>
          <p:cNvPr id="67" name="Google Shape;67;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Substantial adds to the Treasurer Training module </a:t>
            </a:r>
            <a:endParaRPr dirty="0"/>
          </a:p>
          <a:p>
            <a:pPr marL="457200" lvl="0" indent="-342900" algn="l" rtl="0">
              <a:spcBef>
                <a:spcPts val="1200"/>
              </a:spcBef>
              <a:spcAft>
                <a:spcPts val="0"/>
              </a:spcAft>
              <a:buSzPts val="1800"/>
              <a:buChar char="●"/>
            </a:pPr>
            <a:r>
              <a:rPr lang="en" dirty="0"/>
              <a:t>New tools for Treasurers to use to present financial reports and Budget reports</a:t>
            </a:r>
          </a:p>
          <a:p>
            <a:pPr marL="457200" lvl="0" indent="-342900" algn="l" rtl="0">
              <a:spcBef>
                <a:spcPts val="1200"/>
              </a:spcBef>
              <a:spcAft>
                <a:spcPts val="0"/>
              </a:spcAft>
              <a:buSzPts val="1800"/>
              <a:buChar char="●"/>
            </a:pPr>
            <a:r>
              <a:rPr lang="en" dirty="0"/>
              <a:t>Templates uploaded to Educational Resources listing</a:t>
            </a:r>
          </a:p>
          <a:p>
            <a:pPr marL="457200" lvl="0" indent="-342900" algn="l" rtl="0">
              <a:spcBef>
                <a:spcPts val="1200"/>
              </a:spcBef>
              <a:spcAft>
                <a:spcPts val="0"/>
              </a:spcAft>
              <a:buSzPts val="1800"/>
              <a:buChar char="●"/>
            </a:pPr>
            <a:r>
              <a:rPr lang="en" dirty="0"/>
              <a:t>Updated Education Resources Listing</a:t>
            </a:r>
            <a:endParaRPr dirty="0"/>
          </a:p>
          <a:p>
            <a:pPr marL="914400" lvl="0" indent="0" algn="l" rtl="0">
              <a:spcBef>
                <a:spcPts val="120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Other Activity</a:t>
            </a:r>
            <a:endParaRPr b="1" dirty="0"/>
          </a:p>
        </p:txBody>
      </p:sp>
      <p:sp>
        <p:nvSpPr>
          <p:cNvPr id="73" name="Google Shape;7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342900">
              <a:lnSpc>
                <a:spcPct val="107916"/>
              </a:lnSpc>
              <a:buClr>
                <a:schemeClr val="dk1"/>
              </a:buClr>
              <a:buSzPts val="1100"/>
            </a:pPr>
            <a:r>
              <a:rPr lang="en" sz="3200" dirty="0">
                <a:solidFill>
                  <a:schemeClr val="dk1"/>
                </a:solidFill>
                <a:latin typeface="Calibri"/>
                <a:ea typeface="Calibri"/>
                <a:cs typeface="Calibri"/>
                <a:sym typeface="Calibri"/>
              </a:rPr>
              <a:t>Organized and cleanedup Education Committee files.</a:t>
            </a:r>
            <a:endParaRPr sz="3200" dirty="0">
              <a:solidFill>
                <a:schemeClr val="dk1"/>
              </a:solidFill>
              <a:latin typeface="Calibri"/>
              <a:ea typeface="Calibri"/>
              <a:cs typeface="Calibri"/>
              <a:sym typeface="Calibri"/>
            </a:endParaRPr>
          </a:p>
          <a:p>
            <a:pPr marL="342900">
              <a:lnSpc>
                <a:spcPct val="107916"/>
              </a:lnSpc>
              <a:spcBef>
                <a:spcPts val="800"/>
              </a:spcBef>
              <a:buClr>
                <a:schemeClr val="dk1"/>
              </a:buClr>
              <a:buSzPts val="1100"/>
            </a:pPr>
            <a:r>
              <a:rPr lang="en-US" sz="3200" dirty="0">
                <a:solidFill>
                  <a:schemeClr val="dk1"/>
                </a:solidFill>
                <a:latin typeface="Calibri"/>
                <a:ea typeface="Calibri"/>
                <a:cs typeface="Calibri"/>
                <a:sym typeface="Calibri"/>
              </a:rPr>
              <a:t>Assisted members with access to BCHA Shared Drive contents</a:t>
            </a:r>
          </a:p>
          <a:p>
            <a:pPr marL="342900">
              <a:lnSpc>
                <a:spcPct val="107916"/>
              </a:lnSpc>
              <a:spcBef>
                <a:spcPts val="800"/>
              </a:spcBef>
              <a:buClr>
                <a:schemeClr val="dk1"/>
              </a:buClr>
              <a:buSzPts val="1100"/>
            </a:pPr>
            <a:r>
              <a:rPr lang="en-US" sz="3200" dirty="0">
                <a:solidFill>
                  <a:schemeClr val="dk1"/>
                </a:solidFill>
                <a:latin typeface="Calibri"/>
                <a:ea typeface="Calibri"/>
                <a:cs typeface="Calibri"/>
                <a:sym typeface="Calibri"/>
              </a:rPr>
              <a:t>Hosted Zoom meetings for various Committees and State Meetings</a:t>
            </a:r>
            <a:endParaRPr sz="3200" dirty="0">
              <a:solidFill>
                <a:schemeClr val="dk1"/>
              </a:solidFill>
              <a:latin typeface="Calibri"/>
              <a:ea typeface="Calibri"/>
              <a:cs typeface="Calibri"/>
              <a:sym typeface="Calibri"/>
            </a:endParaRPr>
          </a:p>
          <a:p>
            <a:pPr marL="0" lvl="0" indent="0" algn="l" rtl="0">
              <a:spcBef>
                <a:spcPts val="800"/>
              </a:spcBef>
              <a:spcAft>
                <a:spcPts val="120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011C-D392-21DF-70BB-9A82AD77C89D}"/>
              </a:ext>
            </a:extLst>
          </p:cNvPr>
          <p:cNvSpPr>
            <a:spLocks noGrp="1"/>
          </p:cNvSpPr>
          <p:nvPr>
            <p:ph type="title"/>
          </p:nvPr>
        </p:nvSpPr>
        <p:spPr/>
        <p:txBody>
          <a:bodyPr>
            <a:noAutofit/>
          </a:bodyPr>
          <a:lstStyle/>
          <a:p>
            <a:r>
              <a:rPr lang="en-US" sz="3200" b="1" dirty="0"/>
              <a:t>2024 Budget Request</a:t>
            </a:r>
          </a:p>
        </p:txBody>
      </p:sp>
      <p:sp>
        <p:nvSpPr>
          <p:cNvPr id="3" name="Text Placeholder 2">
            <a:extLst>
              <a:ext uri="{FF2B5EF4-FFF2-40B4-BE49-F238E27FC236}">
                <a16:creationId xmlns:a16="http://schemas.microsoft.com/office/drawing/2014/main" id="{B91B0718-5072-494F-D482-E68641C3A94D}"/>
              </a:ext>
            </a:extLst>
          </p:cNvPr>
          <p:cNvSpPr>
            <a:spLocks noGrp="1"/>
          </p:cNvSpPr>
          <p:nvPr>
            <p:ph type="body" idx="1"/>
          </p:nvPr>
        </p:nvSpPr>
        <p:spPr/>
        <p:txBody>
          <a:bodyPr/>
          <a:lstStyle/>
          <a:p>
            <a:r>
              <a:rPr lang="en-US" sz="3200" dirty="0"/>
              <a:t>None</a:t>
            </a:r>
            <a:r>
              <a:rPr lang="en-US" dirty="0"/>
              <a:t> </a:t>
            </a:r>
          </a:p>
        </p:txBody>
      </p:sp>
    </p:spTree>
    <p:extLst>
      <p:ext uri="{BB962C8B-B14F-4D97-AF65-F5344CB8AC3E}">
        <p14:creationId xmlns:p14="http://schemas.microsoft.com/office/powerpoint/2010/main" val="185085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C1AB-3298-AF02-A54E-0D9F60D9F3C6}"/>
              </a:ext>
            </a:extLst>
          </p:cNvPr>
          <p:cNvSpPr>
            <a:spLocks noGrp="1"/>
          </p:cNvSpPr>
          <p:nvPr>
            <p:ph type="title"/>
          </p:nvPr>
        </p:nvSpPr>
        <p:spPr/>
        <p:txBody>
          <a:bodyPr>
            <a:noAutofit/>
          </a:bodyPr>
          <a:lstStyle/>
          <a:p>
            <a:r>
              <a:rPr lang="en-US" sz="3200" b="1" dirty="0"/>
              <a:t>Future Activity Planned</a:t>
            </a:r>
          </a:p>
        </p:txBody>
      </p:sp>
      <p:sp>
        <p:nvSpPr>
          <p:cNvPr id="3" name="Text Placeholder 2">
            <a:extLst>
              <a:ext uri="{FF2B5EF4-FFF2-40B4-BE49-F238E27FC236}">
                <a16:creationId xmlns:a16="http://schemas.microsoft.com/office/drawing/2014/main" id="{B11927AA-A3F1-D0F3-05FB-9B249CF8D724}"/>
              </a:ext>
            </a:extLst>
          </p:cNvPr>
          <p:cNvSpPr>
            <a:spLocks noGrp="1"/>
          </p:cNvSpPr>
          <p:nvPr>
            <p:ph type="body" idx="1"/>
          </p:nvPr>
        </p:nvSpPr>
        <p:spPr/>
        <p:txBody>
          <a:bodyPr>
            <a:normAutofit/>
          </a:bodyPr>
          <a:lstStyle/>
          <a:p>
            <a:r>
              <a:rPr lang="en-US" sz="3200" dirty="0"/>
              <a:t>Transfer Chairmanship to </a:t>
            </a:r>
            <a:r>
              <a:rPr lang="en-US" sz="3200" b="0" i="0" dirty="0">
                <a:solidFill>
                  <a:srgbClr val="202124"/>
                </a:solidFill>
                <a:effectLst/>
                <a:latin typeface="Google Sans"/>
              </a:rPr>
              <a:t>Colleen Fisk and</a:t>
            </a:r>
            <a:r>
              <a:rPr lang="en-US" sz="3200" b="0" i="0" dirty="0">
                <a:solidFill>
                  <a:srgbClr val="202124"/>
                </a:solidFill>
                <a:effectLst/>
                <a:highlight>
                  <a:srgbClr val="000000"/>
                </a:highlight>
                <a:latin typeface="Google Sans"/>
              </a:rPr>
              <a:t> </a:t>
            </a:r>
            <a:r>
              <a:rPr lang="en-US" sz="3200" b="0" i="0" dirty="0">
                <a:solidFill>
                  <a:srgbClr val="202124"/>
                </a:solidFill>
                <a:effectLst/>
                <a:latin typeface="Google Sans"/>
              </a:rPr>
              <a:t>Tracy Hsu as new Co-Chairs</a:t>
            </a:r>
          </a:p>
          <a:p>
            <a:endParaRPr lang="en-US" sz="3200" b="0" i="0" dirty="0">
              <a:solidFill>
                <a:srgbClr val="202124"/>
              </a:solidFill>
              <a:effectLst/>
              <a:latin typeface="Google Sans"/>
            </a:endParaRPr>
          </a:p>
          <a:p>
            <a:r>
              <a:rPr lang="en-US" sz="3200" dirty="0">
                <a:solidFill>
                  <a:srgbClr val="202124"/>
                </a:solidFill>
                <a:latin typeface="Google Sans"/>
              </a:rPr>
              <a:t>Implement Light On The Land initiative</a:t>
            </a:r>
            <a:endParaRPr lang="en-US" sz="3200" dirty="0"/>
          </a:p>
        </p:txBody>
      </p:sp>
    </p:spTree>
    <p:extLst>
      <p:ext uri="{BB962C8B-B14F-4D97-AF65-F5344CB8AC3E}">
        <p14:creationId xmlns:p14="http://schemas.microsoft.com/office/powerpoint/2010/main" val="2562734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82" name="Google Shape;82;p16"/>
          <p:cNvSpPr/>
          <p:nvPr/>
        </p:nvSpPr>
        <p:spPr>
          <a:xfrm rot="10800000" flipH="1">
            <a:off x="0" y="-359"/>
            <a:ext cx="5065739" cy="5143859"/>
          </a:xfrm>
          <a:custGeom>
            <a:avLst/>
            <a:gdLst/>
            <a:ahLst/>
            <a:cxnLst/>
            <a:rect l="l" t="t" r="r" b="b"/>
            <a:pathLst>
              <a:path w="6754318" h="6858478" extrusionOk="0">
                <a:moveTo>
                  <a:pt x="0" y="6858478"/>
                </a:moveTo>
                <a:lnTo>
                  <a:pt x="6754318" y="6858478"/>
                </a:lnTo>
                <a:lnTo>
                  <a:pt x="3577943" y="0"/>
                </a:lnTo>
                <a:lnTo>
                  <a:pt x="3572366" y="0"/>
                </a:lnTo>
                <a:lnTo>
                  <a:pt x="2506138" y="0"/>
                </a:lnTo>
                <a:lnTo>
                  <a:pt x="0" y="0"/>
                </a:lnTo>
                <a:close/>
              </a:path>
            </a:pathLst>
          </a:custGeom>
          <a:solidFill>
            <a:srgbClr val="262626">
              <a:alpha val="69803"/>
            </a:srgbClr>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83" name="Google Shape;83;p16"/>
          <p:cNvSpPr/>
          <p:nvPr/>
        </p:nvSpPr>
        <p:spPr>
          <a:xfrm rot="10800000" flipH="1">
            <a:off x="1" y="-359"/>
            <a:ext cx="4465335" cy="5143859"/>
          </a:xfrm>
          <a:custGeom>
            <a:avLst/>
            <a:gdLst/>
            <a:ahLst/>
            <a:cxnLst/>
            <a:rect l="l" t="t" r="r" b="b"/>
            <a:pathLst>
              <a:path w="5953780" h="6858478" extrusionOk="0">
                <a:moveTo>
                  <a:pt x="0" y="6858478"/>
                </a:moveTo>
                <a:lnTo>
                  <a:pt x="5953780" y="6858478"/>
                </a:lnTo>
                <a:lnTo>
                  <a:pt x="2777405" y="0"/>
                </a:lnTo>
                <a:lnTo>
                  <a:pt x="2771828" y="0"/>
                </a:lnTo>
                <a:lnTo>
                  <a:pt x="1705600" y="0"/>
                </a:lnTo>
                <a:lnTo>
                  <a:pt x="0" y="0"/>
                </a:lnTo>
                <a:close/>
              </a:path>
            </a:pathLst>
          </a:custGeom>
          <a:solidFill>
            <a:srgbClr val="262626"/>
          </a:soli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84" name="Google Shape;84;p16"/>
          <p:cNvSpPr txBox="1">
            <a:spLocks noGrp="1"/>
          </p:cNvSpPr>
          <p:nvPr>
            <p:ph type="ctrTitle"/>
          </p:nvPr>
        </p:nvSpPr>
        <p:spPr>
          <a:xfrm>
            <a:off x="603504" y="253746"/>
            <a:ext cx="2907792" cy="1687068"/>
          </a:xfrm>
          <a:prstGeom prst="rect">
            <a:avLst/>
          </a:prstGeom>
          <a:noFill/>
          <a:ln>
            <a:noFill/>
          </a:ln>
        </p:spPr>
        <p:txBody>
          <a:bodyPr spcFirstLastPara="1" wrap="square" lIns="68569" tIns="34275" rIns="68569" bIns="34275" anchor="b" anchorCtr="0">
            <a:normAutofit fontScale="90000"/>
          </a:bodyPr>
          <a:lstStyle/>
          <a:p>
            <a:pPr algn="l">
              <a:lnSpc>
                <a:spcPct val="90000"/>
              </a:lnSpc>
              <a:buClr>
                <a:schemeClr val="lt1"/>
              </a:buClr>
              <a:buSzPts val="4600"/>
            </a:pPr>
            <a:r>
              <a:rPr lang="en-US" sz="3450" dirty="0">
                <a:solidFill>
                  <a:schemeClr val="lt1"/>
                </a:solidFill>
                <a:latin typeface="Calibri"/>
                <a:ea typeface="Calibri"/>
                <a:cs typeface="Calibri"/>
                <a:sym typeface="Calibri"/>
              </a:rPr>
              <a:t>2024 National Marketing and Media Report</a:t>
            </a:r>
            <a:r>
              <a:rPr lang="en-US" sz="3450" dirty="0">
                <a:latin typeface="Calibri"/>
                <a:ea typeface="Calibri"/>
                <a:cs typeface="Calibri"/>
                <a:sym typeface="Calibri"/>
              </a:rPr>
              <a:t>		</a:t>
            </a:r>
            <a:endParaRPr dirty="0"/>
          </a:p>
        </p:txBody>
      </p:sp>
      <p:pic>
        <p:nvPicPr>
          <p:cNvPr id="86" name="Google Shape;86;p16"/>
          <p:cNvPicPr preferRelativeResize="0"/>
          <p:nvPr/>
        </p:nvPicPr>
        <p:blipFill rotWithShape="1">
          <a:blip r:embed="rId3">
            <a:alphaModFix/>
          </a:blip>
          <a:srcRect l="4656" r="3016" b="-1"/>
          <a:stretch/>
        </p:blipFill>
        <p:spPr>
          <a:xfrm>
            <a:off x="4571026" y="2366807"/>
            <a:ext cx="4170894" cy="2360429"/>
          </a:xfrm>
          <a:prstGeom prst="rect">
            <a:avLst/>
          </a:prstGeom>
          <a:noFill/>
          <a:ln>
            <a:noFill/>
          </a:ln>
        </p:spPr>
      </p:pic>
      <p:sp>
        <p:nvSpPr>
          <p:cNvPr id="87" name="Google Shape;87;p16"/>
          <p:cNvSpPr txBox="1"/>
          <p:nvPr/>
        </p:nvSpPr>
        <p:spPr>
          <a:xfrm>
            <a:off x="5424713" y="362851"/>
            <a:ext cx="3317175" cy="900224"/>
          </a:xfrm>
          <a:prstGeom prst="rect">
            <a:avLst/>
          </a:prstGeom>
          <a:noFill/>
          <a:ln>
            <a:noFill/>
          </a:ln>
        </p:spPr>
        <p:txBody>
          <a:bodyPr spcFirstLastPara="1" wrap="square" lIns="68569" tIns="68569" rIns="68569" bIns="68569" anchor="t" anchorCtr="0">
            <a:spAutoFit/>
          </a:bodyPr>
          <a:lstStyle/>
          <a:p>
            <a:r>
              <a:rPr lang="en-US" sz="2475" dirty="0">
                <a:latin typeface="Calibri"/>
                <a:ea typeface="Calibri"/>
                <a:cs typeface="Calibri"/>
                <a:sym typeface="Calibri"/>
              </a:rPr>
              <a:t>Casper, WY</a:t>
            </a:r>
            <a:endParaRPr sz="2475" dirty="0">
              <a:latin typeface="Calibri"/>
              <a:ea typeface="Calibri"/>
              <a:cs typeface="Calibri"/>
              <a:sym typeface="Calibri"/>
            </a:endParaRPr>
          </a:p>
          <a:p>
            <a:r>
              <a:rPr lang="en-US" sz="2475">
                <a:latin typeface="Calibri"/>
                <a:ea typeface="Calibri"/>
                <a:cs typeface="Calibri"/>
                <a:sym typeface="Calibri"/>
              </a:rPr>
              <a:t>Mar 25-27, </a:t>
            </a:r>
            <a:r>
              <a:rPr lang="en-US" sz="2475" dirty="0">
                <a:latin typeface="Calibri"/>
                <a:ea typeface="Calibri"/>
                <a:cs typeface="Calibri"/>
                <a:sym typeface="Calibri"/>
              </a:rPr>
              <a:t>2024</a:t>
            </a:r>
            <a:endParaRPr sz="2475" dirty="0">
              <a:latin typeface="Calibri"/>
              <a:ea typeface="Calibri"/>
              <a:cs typeface="Calibri"/>
              <a:sym typeface="Calibri"/>
            </a:endParaRPr>
          </a:p>
        </p:txBody>
      </p:sp>
    </p:spTree>
    <p:extLst>
      <p:ext uri="{BB962C8B-B14F-4D97-AF65-F5344CB8AC3E}">
        <p14:creationId xmlns:p14="http://schemas.microsoft.com/office/powerpoint/2010/main" val="3141680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6" name="Content Placeholder 2"/>
          <p:cNvSpPr>
            <a:spLocks noGrp="1"/>
          </p:cNvSpPr>
          <p:nvPr>
            <p:ph sz="half" idx="1"/>
          </p:nvPr>
        </p:nvSpPr>
        <p:spPr>
          <a:xfrm>
            <a:off x="1736169" y="1161288"/>
            <a:ext cx="6686549" cy="2833217"/>
          </a:xfrm>
        </p:spPr>
        <p:txBody>
          <a:bodyPr>
            <a:normAutofit/>
          </a:bodyPr>
          <a:lstStyle/>
          <a:p>
            <a:r>
              <a:rPr lang="en-US" dirty="0"/>
              <a:t>Committee has always been given charge of communications (Newsletter, Website, and Social Media)</a:t>
            </a:r>
          </a:p>
          <a:p>
            <a:r>
              <a:rPr lang="en-US" dirty="0"/>
              <a:t>Records go back to 1997 show newsletter under newly formed Media &amp; Marketing</a:t>
            </a:r>
          </a:p>
          <a:p>
            <a:r>
              <a:rPr lang="en-US" dirty="0"/>
              <a:t>M&amp;M has been delegated to approve newsletter articles, solicit articles, and approve final print form of articles, responsible for find editor and printer</a:t>
            </a:r>
          </a:p>
        </p:txBody>
      </p:sp>
    </p:spTree>
    <p:extLst>
      <p:ext uri="{BB962C8B-B14F-4D97-AF65-F5344CB8AC3E}">
        <p14:creationId xmlns:p14="http://schemas.microsoft.com/office/powerpoint/2010/main" val="1859559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ag flying in the wind&#10;&#10;Description automatically generated">
            <a:extLst>
              <a:ext uri="{FF2B5EF4-FFF2-40B4-BE49-F238E27FC236}">
                <a16:creationId xmlns:a16="http://schemas.microsoft.com/office/drawing/2014/main" id="{BE8E5883-0BCF-FE8D-343C-01E1E8CB4BBB}"/>
              </a:ext>
            </a:extLst>
          </p:cNvPr>
          <p:cNvPicPr>
            <a:picLocks noChangeAspect="1"/>
          </p:cNvPicPr>
          <p:nvPr/>
        </p:nvPicPr>
        <p:blipFill>
          <a:blip r:embed="rId2"/>
          <a:stretch>
            <a:fillRect/>
          </a:stretch>
        </p:blipFill>
        <p:spPr>
          <a:xfrm>
            <a:off x="1196446" y="0"/>
            <a:ext cx="6751107" cy="5143500"/>
          </a:xfrm>
          <a:prstGeom prst="rect">
            <a:avLst/>
          </a:prstGeom>
        </p:spPr>
      </p:pic>
    </p:spTree>
    <p:extLst>
      <p:ext uri="{BB962C8B-B14F-4D97-AF65-F5344CB8AC3E}">
        <p14:creationId xmlns:p14="http://schemas.microsoft.com/office/powerpoint/2010/main" val="59506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and Media Committee</a:t>
            </a:r>
          </a:p>
        </p:txBody>
      </p:sp>
      <p:sp>
        <p:nvSpPr>
          <p:cNvPr id="6" name="Content Placeholder 2"/>
          <p:cNvSpPr>
            <a:spLocks noGrp="1"/>
          </p:cNvSpPr>
          <p:nvPr>
            <p:ph sz="half" idx="1"/>
          </p:nvPr>
        </p:nvSpPr>
        <p:spPr>
          <a:xfrm>
            <a:off x="1941909" y="1600200"/>
            <a:ext cx="6686549" cy="2833217"/>
          </a:xfrm>
        </p:spPr>
        <p:txBody>
          <a:bodyPr>
            <a:normAutofit/>
          </a:bodyPr>
          <a:lstStyle/>
          <a:p>
            <a:r>
              <a:rPr lang="en-US" dirty="0"/>
              <a:t>Media Committee is comprised of members who preferably have skill or experience in public relations or communications. </a:t>
            </a:r>
          </a:p>
          <a:p>
            <a:pPr lvl="1"/>
            <a:r>
              <a:rPr lang="en-US" dirty="0"/>
              <a:t>Purpose: Enhance the image of the BCHA through effective communication. Committee will develop strategies and multimedia tools to promote BCHA goals and objectives to membership, the general public, public land agencies, and legislators. Media Committee will partner with Education Committee for development and dissemination of public information. </a:t>
            </a:r>
          </a:p>
          <a:p>
            <a:pPr lvl="1"/>
            <a:r>
              <a:rPr lang="en-US" dirty="0"/>
              <a:t>Chair responsible for overseeing and coordinating all activities of Committee. Duties</a:t>
            </a:r>
          </a:p>
          <a:p>
            <a:pPr lvl="2"/>
            <a:r>
              <a:rPr lang="en-US" dirty="0"/>
              <a:t>Solicit articles for BCHA newsletter and other commercial publications</a:t>
            </a:r>
          </a:p>
          <a:p>
            <a:pPr lvl="2"/>
            <a:r>
              <a:rPr lang="en-US" dirty="0"/>
              <a:t>Work closely with the Executive Administrator, newsletter editor, and webmaster</a:t>
            </a:r>
          </a:p>
          <a:p>
            <a:pPr lvl="2"/>
            <a:r>
              <a:rPr lang="en-US" dirty="0"/>
              <a:t>Annual progress report and budget proposal for media activities at NBD meeting</a:t>
            </a:r>
          </a:p>
        </p:txBody>
      </p:sp>
    </p:spTree>
    <p:extLst>
      <p:ext uri="{BB962C8B-B14F-4D97-AF65-F5344CB8AC3E}">
        <p14:creationId xmlns:p14="http://schemas.microsoft.com/office/powerpoint/2010/main" val="255823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1873" y="-11978"/>
            <a:ext cx="7798640" cy="528471"/>
          </a:xfrm>
        </p:spPr>
        <p:txBody>
          <a:bodyPr/>
          <a:lstStyle/>
          <a:p>
            <a:r>
              <a:rPr lang="en-US" dirty="0"/>
              <a:t>2024</a:t>
            </a:r>
          </a:p>
        </p:txBody>
      </p:sp>
      <p:sp>
        <p:nvSpPr>
          <p:cNvPr id="6" name="Content Placeholder 5"/>
          <p:cNvSpPr>
            <a:spLocks noGrp="1"/>
          </p:cNvSpPr>
          <p:nvPr>
            <p:ph type="body" idx="1"/>
          </p:nvPr>
        </p:nvSpPr>
        <p:spPr>
          <a:xfrm>
            <a:off x="1779334" y="564850"/>
            <a:ext cx="2994549" cy="432197"/>
          </a:xfrm>
        </p:spPr>
        <p:txBody>
          <a:bodyPr>
            <a:noAutofit/>
          </a:bodyPr>
          <a:lstStyle/>
          <a:p>
            <a:r>
              <a:rPr lang="en-US" sz="1500" b="1" dirty="0"/>
              <a:t>GOALS</a:t>
            </a:r>
            <a:br>
              <a:rPr lang="en-US" sz="1500" b="1" dirty="0"/>
            </a:br>
            <a:endParaRPr lang="en-US" sz="1500" b="1" dirty="0"/>
          </a:p>
        </p:txBody>
      </p:sp>
      <p:sp>
        <p:nvSpPr>
          <p:cNvPr id="8" name="Content Placeholder 7"/>
          <p:cNvSpPr>
            <a:spLocks noGrp="1"/>
          </p:cNvSpPr>
          <p:nvPr>
            <p:ph sz="half" idx="2"/>
          </p:nvPr>
        </p:nvSpPr>
        <p:spPr>
          <a:xfrm>
            <a:off x="637794" y="1045195"/>
            <a:ext cx="4354830" cy="3254771"/>
          </a:xfrm>
        </p:spPr>
        <p:txBody>
          <a:bodyPr>
            <a:noAutofit/>
          </a:bodyPr>
          <a:lstStyle/>
          <a:p>
            <a:pPr>
              <a:lnSpc>
                <a:spcPct val="120000"/>
              </a:lnSpc>
            </a:pPr>
            <a:r>
              <a:rPr lang="en-US" b="1" dirty="0"/>
              <a:t>Goal</a:t>
            </a:r>
            <a:r>
              <a:rPr lang="en-US" dirty="0"/>
              <a:t>:  Create a survey to be sent out to all members with 3-5 questions, including an open comment section to gather opinions on how to improve the website. Survey approval by EC May. Send survey out by June 1. Give 5 days to get feedback. Completed 06/09/23</a:t>
            </a:r>
          </a:p>
          <a:p>
            <a:pPr>
              <a:lnSpc>
                <a:spcPct val="120000"/>
              </a:lnSpc>
            </a:pPr>
            <a:r>
              <a:rPr lang="en-US" b="1" dirty="0"/>
              <a:t>Goal</a:t>
            </a:r>
            <a:r>
              <a:rPr lang="en-US" dirty="0"/>
              <a:t>:  Update keyword/metadata Web search to make BCHA.org a stronger presence on website searches by July. Complete 06/19/23</a:t>
            </a:r>
          </a:p>
          <a:p>
            <a:pPr>
              <a:lnSpc>
                <a:spcPct val="120000"/>
              </a:lnSpc>
            </a:pPr>
            <a:r>
              <a:rPr lang="en-US" b="1" dirty="0"/>
              <a:t>Goal</a:t>
            </a:r>
            <a:r>
              <a:rPr lang="en-US" dirty="0"/>
              <a:t>:  Analyze results of survey, list out priorities and present to EC July meeting. Analysis ready to present – 7/01/23</a:t>
            </a:r>
          </a:p>
          <a:p>
            <a:pPr>
              <a:lnSpc>
                <a:spcPct val="120000"/>
              </a:lnSpc>
            </a:pPr>
            <a:r>
              <a:rPr lang="en-US" b="1" dirty="0"/>
              <a:t>Goal</a:t>
            </a:r>
            <a:r>
              <a:rPr lang="en-US" dirty="0"/>
              <a:t>:  Create specific goals with actions by Aug for updates to be completed by NBM 2024</a:t>
            </a:r>
          </a:p>
          <a:p>
            <a:endParaRPr lang="en-US" dirty="0"/>
          </a:p>
        </p:txBody>
      </p:sp>
      <p:sp>
        <p:nvSpPr>
          <p:cNvPr id="9" name="Text Placeholder 8"/>
          <p:cNvSpPr>
            <a:spLocks noGrp="1"/>
          </p:cNvSpPr>
          <p:nvPr>
            <p:ph type="body" sz="quarter" idx="3"/>
          </p:nvPr>
        </p:nvSpPr>
        <p:spPr>
          <a:xfrm>
            <a:off x="5492812" y="516493"/>
            <a:ext cx="3567701" cy="432197"/>
          </a:xfrm>
        </p:spPr>
        <p:txBody>
          <a:bodyPr anchor="t"/>
          <a:lstStyle/>
          <a:p>
            <a:r>
              <a:rPr lang="en-US" sz="1500" b="1" dirty="0"/>
              <a:t>June 29, 2023 Goals reported to EC</a:t>
            </a:r>
          </a:p>
        </p:txBody>
      </p:sp>
      <p:sp>
        <p:nvSpPr>
          <p:cNvPr id="10" name="Content Placeholder 9"/>
          <p:cNvSpPr>
            <a:spLocks noGrp="1"/>
          </p:cNvSpPr>
          <p:nvPr>
            <p:ph sz="quarter" idx="4"/>
          </p:nvPr>
        </p:nvSpPr>
        <p:spPr>
          <a:xfrm>
            <a:off x="5238058" y="1045195"/>
            <a:ext cx="3254006" cy="3254771"/>
          </a:xfrm>
        </p:spPr>
        <p:txBody>
          <a:bodyPr>
            <a:noAutofit/>
          </a:bodyPr>
          <a:lstStyle/>
          <a:p>
            <a:r>
              <a:rPr lang="en-US" dirty="0"/>
              <a:t>Education Page – Draft</a:t>
            </a:r>
          </a:p>
          <a:p>
            <a:r>
              <a:rPr lang="en-US" dirty="0"/>
              <a:t>Create storage area to start moving files off of Google - Draft</a:t>
            </a:r>
          </a:p>
          <a:p>
            <a:r>
              <a:rPr lang="en-US" dirty="0"/>
              <a:t>Find National Advertisers for Newsletter – Approached Stihl and Tractor Supply</a:t>
            </a:r>
          </a:p>
          <a:p>
            <a:r>
              <a:rPr lang="en-US" dirty="0"/>
              <a:t>Rearranging Page Title for Alphabetical – In Progress</a:t>
            </a:r>
          </a:p>
          <a:p>
            <a:r>
              <a:rPr lang="en-US" dirty="0"/>
              <a:t>Market Sawyer Program – Proposed working with Stihl. They want to wait </a:t>
            </a:r>
            <a:r>
              <a:rPr lang="en-US" dirty="0" err="1"/>
              <a:t>til</a:t>
            </a:r>
            <a:r>
              <a:rPr lang="en-US" dirty="0"/>
              <a:t> 2024</a:t>
            </a:r>
          </a:p>
          <a:p>
            <a:r>
              <a:rPr lang="en-US" dirty="0"/>
              <a:t>Research Password Page – Researching</a:t>
            </a:r>
          </a:p>
          <a:p>
            <a:r>
              <a:rPr lang="en-US" dirty="0"/>
              <a:t>Light On Land Logo - Contest Started</a:t>
            </a:r>
          </a:p>
        </p:txBody>
      </p:sp>
    </p:spTree>
    <p:extLst>
      <p:ext uri="{BB962C8B-B14F-4D97-AF65-F5344CB8AC3E}">
        <p14:creationId xmlns:p14="http://schemas.microsoft.com/office/powerpoint/2010/main" val="248352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 Poll Results</a:t>
            </a:r>
          </a:p>
        </p:txBody>
      </p:sp>
      <p:sp>
        <p:nvSpPr>
          <p:cNvPr id="3" name="Content Placeholder 2"/>
          <p:cNvSpPr>
            <a:spLocks noGrp="1"/>
          </p:cNvSpPr>
          <p:nvPr>
            <p:ph idx="1"/>
          </p:nvPr>
        </p:nvSpPr>
        <p:spPr>
          <a:xfrm>
            <a:off x="1667589" y="1024128"/>
            <a:ext cx="6686550" cy="2833217"/>
          </a:xfrm>
        </p:spPr>
        <p:txBody>
          <a:bodyPr>
            <a:noAutofit/>
          </a:bodyPr>
          <a:lstStyle/>
          <a:p>
            <a:r>
              <a:rPr lang="en-US" sz="1500" dirty="0"/>
              <a:t>Suggested improvement areas</a:t>
            </a:r>
          </a:p>
          <a:p>
            <a:pPr lvl="1" fontAlgn="base"/>
            <a:r>
              <a:rPr lang="en-US" sz="1500" dirty="0"/>
              <a:t>Improved Website</a:t>
            </a:r>
          </a:p>
          <a:p>
            <a:pPr lvl="1" fontAlgn="base"/>
            <a:r>
              <a:rPr lang="en-US" sz="1500" dirty="0"/>
              <a:t>Quick Search</a:t>
            </a:r>
          </a:p>
          <a:p>
            <a:pPr lvl="1" fontAlgn="base"/>
            <a:r>
              <a:rPr lang="en-US" sz="1500" dirty="0"/>
              <a:t>Trail Information</a:t>
            </a:r>
          </a:p>
          <a:p>
            <a:pPr lvl="1" fontAlgn="base"/>
            <a:r>
              <a:rPr lang="en-US" sz="1500" dirty="0"/>
              <a:t>All Platform Use</a:t>
            </a:r>
          </a:p>
          <a:p>
            <a:pPr lvl="1" fontAlgn="base"/>
            <a:r>
              <a:rPr lang="en-US" sz="1500" dirty="0"/>
              <a:t>Navigation</a:t>
            </a:r>
          </a:p>
          <a:p>
            <a:pPr lvl="1" fontAlgn="base"/>
            <a:r>
              <a:rPr lang="en-US" sz="1500" dirty="0"/>
              <a:t>Updated Content/Benefits</a:t>
            </a:r>
          </a:p>
          <a:p>
            <a:pPr lvl="1" fontAlgn="base"/>
            <a:r>
              <a:rPr lang="en-US" sz="1500" dirty="0"/>
              <a:t>Chapter Locator inconsistencies with address</a:t>
            </a:r>
          </a:p>
          <a:p>
            <a:pPr lvl="1" fontAlgn="base"/>
            <a:r>
              <a:rPr lang="en-US" sz="1500" dirty="0"/>
              <a:t>Google Search Improvement</a:t>
            </a:r>
          </a:p>
          <a:p>
            <a:endParaRPr lang="en-US" sz="1500" dirty="0"/>
          </a:p>
        </p:txBody>
      </p:sp>
    </p:spTree>
    <p:extLst>
      <p:ext uri="{BB962C8B-B14F-4D97-AF65-F5344CB8AC3E}">
        <p14:creationId xmlns:p14="http://schemas.microsoft.com/office/powerpoint/2010/main" val="3698295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2024 Accomplishments</a:t>
            </a:r>
          </a:p>
        </p:txBody>
      </p:sp>
      <p:sp>
        <p:nvSpPr>
          <p:cNvPr id="5" name="Content Placeholder 4"/>
          <p:cNvSpPr>
            <a:spLocks noGrp="1"/>
          </p:cNvSpPr>
          <p:nvPr>
            <p:ph idx="1"/>
          </p:nvPr>
        </p:nvSpPr>
        <p:spPr>
          <a:xfrm>
            <a:off x="1763601" y="1017270"/>
            <a:ext cx="6686550" cy="3227832"/>
          </a:xfrm>
        </p:spPr>
        <p:txBody>
          <a:bodyPr>
            <a:noAutofit/>
          </a:bodyPr>
          <a:lstStyle/>
          <a:p>
            <a:r>
              <a:rPr lang="en-US" sz="1500" dirty="0"/>
              <a:t>Key Phrases and SEO (Search Engine Optimization</a:t>
            </a:r>
          </a:p>
          <a:p>
            <a:r>
              <a:rPr lang="en-US" sz="1500" dirty="0"/>
              <a:t>Light on The Land Logo</a:t>
            </a:r>
          </a:p>
          <a:p>
            <a:r>
              <a:rPr lang="en-US" sz="1500" dirty="0"/>
              <a:t>Archived Old Articles – 47</a:t>
            </a:r>
          </a:p>
          <a:p>
            <a:r>
              <a:rPr lang="en-US" sz="1500" dirty="0"/>
              <a:t>Rearranged Page</a:t>
            </a:r>
          </a:p>
          <a:p>
            <a:r>
              <a:rPr lang="en-US" sz="1500" dirty="0"/>
              <a:t>Created new Youth Page</a:t>
            </a:r>
          </a:p>
          <a:p>
            <a:r>
              <a:rPr lang="en-US" sz="1500" dirty="0"/>
              <a:t>New Video on Home Page</a:t>
            </a:r>
          </a:p>
          <a:p>
            <a:r>
              <a:rPr lang="en-US" sz="1500" dirty="0"/>
              <a:t>New “Volunteer Sheet Directions” on Drive</a:t>
            </a:r>
          </a:p>
          <a:p>
            <a:r>
              <a:rPr lang="en-US" sz="1500" dirty="0"/>
              <a:t>Researched alternate Website technology</a:t>
            </a:r>
          </a:p>
          <a:p>
            <a:r>
              <a:rPr lang="en-US" sz="1500" dirty="0"/>
              <a:t>Cleaning up Google Drive</a:t>
            </a:r>
          </a:p>
          <a:p>
            <a:r>
              <a:rPr lang="en-US" sz="1500" dirty="0"/>
              <a:t>Draft updates created or Education page</a:t>
            </a:r>
          </a:p>
          <a:p>
            <a:r>
              <a:rPr lang="en-US" sz="1500" dirty="0"/>
              <a:t>Weekly updates to Chapter Locator (Remember to highlight updates in Yellow)</a:t>
            </a:r>
          </a:p>
        </p:txBody>
      </p:sp>
    </p:spTree>
    <p:extLst>
      <p:ext uri="{BB962C8B-B14F-4D97-AF65-F5344CB8AC3E}">
        <p14:creationId xmlns:p14="http://schemas.microsoft.com/office/powerpoint/2010/main" val="3536037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GrowthZone</a:t>
            </a:r>
            <a:r>
              <a:rPr lang="en-US" dirty="0"/>
              <a:t> – A Potential Solution to </a:t>
            </a:r>
            <a:r>
              <a:rPr lang="en-US" dirty="0" err="1"/>
              <a:t>Everthing</a:t>
            </a:r>
            <a:endParaRPr lang="en-US" dirty="0"/>
          </a:p>
        </p:txBody>
      </p:sp>
      <p:sp>
        <p:nvSpPr>
          <p:cNvPr id="3" name="Content Placeholder 2"/>
          <p:cNvSpPr>
            <a:spLocks noGrp="1"/>
          </p:cNvSpPr>
          <p:nvPr>
            <p:ph idx="1"/>
          </p:nvPr>
        </p:nvSpPr>
        <p:spPr>
          <a:xfrm>
            <a:off x="5554980" y="1428750"/>
            <a:ext cx="3518154" cy="3392424"/>
          </a:xfrm>
        </p:spPr>
        <p:txBody>
          <a:bodyPr>
            <a:normAutofit fontScale="92500"/>
          </a:bodyPr>
          <a:lstStyle/>
          <a:p>
            <a:r>
              <a:rPr lang="en-US" b="1" dirty="0"/>
              <a:t>Package Total </a:t>
            </a:r>
            <a:endParaRPr lang="en-US" dirty="0"/>
          </a:p>
          <a:p>
            <a:r>
              <a:rPr lang="en-US" b="1" dirty="0"/>
              <a:t>Do more </a:t>
            </a:r>
            <a:r>
              <a:rPr lang="en-US" dirty="0"/>
              <a:t>with software designed for your association. </a:t>
            </a:r>
          </a:p>
          <a:p>
            <a:r>
              <a:rPr lang="en-US" dirty="0"/>
              <a:t>Software Subscription </a:t>
            </a:r>
            <a:r>
              <a:rPr lang="en-US" i="1" dirty="0"/>
              <a:t>(annual) </a:t>
            </a:r>
            <a:r>
              <a:rPr lang="en-US" dirty="0"/>
              <a:t>: </a:t>
            </a:r>
            <a:r>
              <a:rPr lang="en-US" b="1" dirty="0"/>
              <a:t>$8364</a:t>
            </a:r>
            <a:endParaRPr lang="en-US" dirty="0"/>
          </a:p>
          <a:p>
            <a:r>
              <a:rPr lang="en-US" dirty="0"/>
              <a:t>Implementation Fee </a:t>
            </a:r>
            <a:r>
              <a:rPr lang="en-US" i="1" dirty="0"/>
              <a:t>(one-time)</a:t>
            </a:r>
            <a:r>
              <a:rPr lang="en-US" dirty="0"/>
              <a:t>: </a:t>
            </a:r>
            <a:r>
              <a:rPr lang="en-US" b="1" dirty="0"/>
              <a:t>$2999 </a:t>
            </a:r>
            <a:endParaRPr lang="en-US" dirty="0"/>
          </a:p>
          <a:p>
            <a:r>
              <a:rPr lang="en-US" b="1" dirty="0"/>
              <a:t>Year 1 Total: $11363 </a:t>
            </a:r>
          </a:p>
          <a:p>
            <a:endParaRPr lang="en-US" b="1" dirty="0"/>
          </a:p>
          <a:p>
            <a:endParaRPr lang="en-US" b="1" dirty="0"/>
          </a:p>
          <a:p>
            <a:endParaRPr lang="en-US" b="1" dirty="0"/>
          </a:p>
          <a:p>
            <a:pPr marL="0" indent="0">
              <a:buNone/>
            </a:pPr>
            <a:r>
              <a:rPr lang="en-US" b="1" dirty="0">
                <a:solidFill>
                  <a:srgbClr val="FF0000"/>
                </a:solidFill>
              </a:rPr>
              <a:t>These were initial pricing from vendor and we have not looked at detailed payment options at this point</a:t>
            </a:r>
            <a:br>
              <a:rPr lang="en-US" dirty="0"/>
            </a:br>
            <a:endParaRPr lang="en-US" dirty="0"/>
          </a:p>
        </p:txBody>
      </p:sp>
      <p:pic>
        <p:nvPicPr>
          <p:cNvPr id="4" name="Picture 3"/>
          <p:cNvPicPr>
            <a:picLocks noChangeAspect="1"/>
          </p:cNvPicPr>
          <p:nvPr/>
        </p:nvPicPr>
        <p:blipFill rotWithShape="1">
          <a:blip r:embed="rId2"/>
          <a:srcRect l="1508" t="1718" b="1971"/>
          <a:stretch/>
        </p:blipFill>
        <p:spPr>
          <a:xfrm>
            <a:off x="699517" y="1488186"/>
            <a:ext cx="4752593" cy="3332988"/>
          </a:xfrm>
          <a:prstGeom prst="rect">
            <a:avLst/>
          </a:prstGeom>
        </p:spPr>
      </p:pic>
    </p:spTree>
    <p:extLst>
      <p:ext uri="{BB962C8B-B14F-4D97-AF65-F5344CB8AC3E}">
        <p14:creationId xmlns:p14="http://schemas.microsoft.com/office/powerpoint/2010/main" val="1717048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chemeClr val="tx2">
                <a:lumMod val="40000"/>
                <a:lumOff val="60000"/>
              </a:schemeClr>
            </a:gs>
            <a:gs pos="78000">
              <a:schemeClr val="accent1">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DD00FC-FD63-6035-B2B2-22D54714B8CF}"/>
              </a:ext>
            </a:extLst>
          </p:cNvPr>
          <p:cNvSpPr txBox="1"/>
          <p:nvPr/>
        </p:nvSpPr>
        <p:spPr>
          <a:xfrm>
            <a:off x="118966" y="797360"/>
            <a:ext cx="8789436" cy="2308324"/>
          </a:xfrm>
          <a:prstGeom prst="rect">
            <a:avLst/>
          </a:prstGeom>
          <a:noFill/>
        </p:spPr>
        <p:txBody>
          <a:bodyPr wrap="square" rtlCol="0">
            <a:spAutoFit/>
          </a:bodyPr>
          <a:lstStyle/>
          <a:p>
            <a:pPr algn="ctr" defTabSz="685800">
              <a:buClrTx/>
            </a:pPr>
            <a:r>
              <a:rPr lang="en-US" sz="7200" b="1" kern="1200">
                <a:solidFill>
                  <a:srgbClr val="002060"/>
                </a:solidFill>
                <a:latin typeface="Calibri" panose="020F0502020204030204"/>
                <a:ea typeface="+mn-ea"/>
                <a:cs typeface="+mn-cs"/>
              </a:rPr>
              <a:t>NOMINATION</a:t>
            </a:r>
          </a:p>
          <a:p>
            <a:pPr algn="ctr" defTabSz="685800">
              <a:buClrTx/>
            </a:pPr>
            <a:r>
              <a:rPr lang="en-US" sz="7200" b="1" kern="1200">
                <a:solidFill>
                  <a:srgbClr val="002060"/>
                </a:solidFill>
                <a:latin typeface="Calibri" panose="020F0502020204030204"/>
                <a:ea typeface="+mn-ea"/>
                <a:cs typeface="+mn-cs"/>
              </a:rPr>
              <a:t>COMMITTEE</a:t>
            </a:r>
          </a:p>
        </p:txBody>
      </p:sp>
      <p:pic>
        <p:nvPicPr>
          <p:cNvPr id="4" name="Picture 3" descr="A picture containing text, clipart&#10;&#10;Description automatically generated">
            <a:extLst>
              <a:ext uri="{FF2B5EF4-FFF2-40B4-BE49-F238E27FC236}">
                <a16:creationId xmlns:a16="http://schemas.microsoft.com/office/drawing/2014/main" id="{AC162E06-21E4-0E1E-F58F-60979D07B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62" y="3875023"/>
            <a:ext cx="2094483" cy="1037545"/>
          </a:xfrm>
          <a:prstGeom prst="rect">
            <a:avLst/>
          </a:prstGeom>
        </p:spPr>
      </p:pic>
    </p:spTree>
    <p:extLst>
      <p:ext uri="{BB962C8B-B14F-4D97-AF65-F5344CB8AC3E}">
        <p14:creationId xmlns:p14="http://schemas.microsoft.com/office/powerpoint/2010/main" val="755542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818F73-684C-9E33-7AFB-09A623A841A2}"/>
              </a:ext>
            </a:extLst>
          </p:cNvPr>
          <p:cNvSpPr txBox="1"/>
          <p:nvPr/>
        </p:nvSpPr>
        <p:spPr>
          <a:xfrm>
            <a:off x="260902" y="376361"/>
            <a:ext cx="8721587" cy="4891083"/>
          </a:xfrm>
          <a:prstGeom prst="rect">
            <a:avLst/>
          </a:prstGeom>
          <a:noFill/>
        </p:spPr>
        <p:txBody>
          <a:bodyPr wrap="square">
            <a:spAutoFit/>
          </a:bodyPr>
          <a:lstStyle/>
          <a:p>
            <a:pPr algn="ctr" defTabSz="685800">
              <a:buClrTx/>
            </a:pPr>
            <a:r>
              <a:rPr lang="en-US" sz="21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NOMINATION COMMITTEE REPORT</a:t>
            </a:r>
            <a:endParaRPr lang="en-US" sz="135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buClrTx/>
            </a:pPr>
            <a:r>
              <a:rPr lang="en-US" sz="135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685800">
              <a:buClrTx/>
            </a:pPr>
            <a:r>
              <a:rPr lang="en-US" sz="15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4.12.6 Nominating Committee appointed by National Chair (policy adopted 1997). </a:t>
            </a:r>
          </a:p>
          <a:p>
            <a:pPr indent="342900" defTabSz="685800">
              <a:buClrTx/>
            </a:pPr>
            <a:r>
              <a:rPr lang="en-US" sz="15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Must consist of members from at least three state organizations. </a:t>
            </a:r>
          </a:p>
          <a:p>
            <a:pPr indent="342900" defTabSz="685800">
              <a:buClrTx/>
            </a:pPr>
            <a:r>
              <a:rPr lang="en-US" sz="15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Eligible candidates for director positions are supplied by the Chair of the Nominations   </a:t>
            </a:r>
          </a:p>
          <a:p>
            <a:pPr indent="342900" defTabSz="685800">
              <a:buClrTx/>
            </a:pPr>
            <a:r>
              <a:rPr lang="en-US" sz="15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Committee and included in NBM agenda.                                                                                                                     </a:t>
            </a:r>
          </a:p>
          <a:p>
            <a:pPr indent="342900" defTabSz="685800">
              <a:buClrTx/>
            </a:pPr>
            <a:r>
              <a:rPr lang="en-US" sz="15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Slate of candidates will be presented on first day of NBM</a:t>
            </a:r>
            <a:r>
              <a:rPr lang="en-US" sz="15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a:p>
            <a:pPr defTabSz="685800">
              <a:buClrTx/>
            </a:pPr>
            <a:r>
              <a:rPr lang="en-US"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685800">
              <a:buClrTx/>
            </a:pPr>
            <a:r>
              <a:rPr lang="en-US"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800" b="1" u="sng"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SLATE OF CANDIDATES</a:t>
            </a:r>
            <a:endPar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buClrTx/>
            </a:pPr>
            <a:r>
              <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685800">
              <a:spcAft>
                <a:spcPts val="450"/>
              </a:spcAft>
              <a:buClrTx/>
            </a:pPr>
            <a:r>
              <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*Chairman					    Mark Himmel, MT and Dan Key, NM</a:t>
            </a:r>
          </a:p>
          <a:p>
            <a:pPr defTabSz="685800">
              <a:spcAft>
                <a:spcPts val="450"/>
              </a:spcAft>
              <a:buClrTx/>
            </a:pPr>
            <a:r>
              <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*Vice Chairman				    Craig Ferdig, AZ</a:t>
            </a:r>
          </a:p>
          <a:p>
            <a:pPr defTabSz="685800">
              <a:spcAft>
                <a:spcPts val="450"/>
              </a:spcAft>
              <a:buClrTx/>
            </a:pPr>
            <a:r>
              <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*Treasurer					    Kathy Young, WA</a:t>
            </a:r>
          </a:p>
          <a:p>
            <a:pPr defTabSz="685800">
              <a:spcAft>
                <a:spcPts val="450"/>
              </a:spcAft>
              <a:buClrTx/>
            </a:pPr>
            <a:r>
              <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*Executive Committee Director (2 Positions)	    Brad Pollman, MT and Misty Valdez, TX</a:t>
            </a:r>
          </a:p>
          <a:p>
            <a:pPr defTabSz="685800">
              <a:spcAft>
                <a:spcPts val="450"/>
              </a:spcAft>
              <a:buClrTx/>
            </a:pPr>
            <a:r>
              <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**Executive Committee Non-Director	    Dana Chambers, WA and Joanne Mitchell, TN</a:t>
            </a:r>
          </a:p>
          <a:p>
            <a:pPr defTabSz="685800">
              <a:buClrTx/>
            </a:pPr>
            <a:r>
              <a:rPr lang="en-US" sz="18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defTabSz="685800">
              <a:buClrTx/>
            </a:pPr>
            <a:r>
              <a:rPr lang="en-US"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35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*Must be a member of the National Board of Directors</a:t>
            </a:r>
          </a:p>
          <a:p>
            <a:pPr defTabSz="685800">
              <a:buClrTx/>
            </a:pPr>
            <a:r>
              <a:rPr lang="en-US" sz="12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**Must be a member in good standing and must not be a member of the National Board of Directors</a:t>
            </a:r>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89349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B472-0DA1-5EF5-4BFC-77D92DF4AD5E}"/>
              </a:ext>
            </a:extLst>
          </p:cNvPr>
          <p:cNvSpPr>
            <a:spLocks noGrp="1"/>
          </p:cNvSpPr>
          <p:nvPr>
            <p:ph type="ctrTitle"/>
          </p:nvPr>
        </p:nvSpPr>
        <p:spPr>
          <a:xfrm>
            <a:off x="1050721" y="1912691"/>
            <a:ext cx="6264479" cy="610298"/>
          </a:xfrm>
        </p:spPr>
        <p:txBody>
          <a:bodyPr>
            <a:normAutofit fontScale="90000"/>
          </a:bodyPr>
          <a:lstStyle/>
          <a:p>
            <a:pPr algn="ctr"/>
            <a:r>
              <a:rPr lang="en-US" dirty="0"/>
              <a:t>Partnership Committee</a:t>
            </a:r>
          </a:p>
        </p:txBody>
      </p:sp>
      <p:sp>
        <p:nvSpPr>
          <p:cNvPr id="3" name="Subtitle 2">
            <a:extLst>
              <a:ext uri="{FF2B5EF4-FFF2-40B4-BE49-F238E27FC236}">
                <a16:creationId xmlns:a16="http://schemas.microsoft.com/office/drawing/2014/main" id="{58C5FDEA-816D-255D-A838-EC0E6D07518A}"/>
              </a:ext>
            </a:extLst>
          </p:cNvPr>
          <p:cNvSpPr>
            <a:spLocks noGrp="1"/>
          </p:cNvSpPr>
          <p:nvPr>
            <p:ph type="subTitle" idx="1"/>
          </p:nvPr>
        </p:nvSpPr>
        <p:spPr>
          <a:xfrm>
            <a:off x="1132513" y="2434905"/>
            <a:ext cx="6182687" cy="2567031"/>
          </a:xfrm>
        </p:spPr>
        <p:txBody>
          <a:bodyPr>
            <a:normAutofit lnSpcReduction="10000"/>
          </a:bodyPr>
          <a:lstStyle/>
          <a:p>
            <a:pPr algn="ctr"/>
            <a:r>
              <a:rPr lang="en-US" sz="4050" cap="none" spc="0" dirty="0">
                <a:solidFill>
                  <a:schemeClr val="accent2"/>
                </a:solidFill>
                <a:latin typeface="Times New Roman" panose="02020603050405020304" pitchFamily="18" charset="0"/>
                <a:cs typeface="Times New Roman" panose="02020603050405020304" pitchFamily="18" charset="0"/>
              </a:rPr>
              <a:t>Review &amp; Presentation</a:t>
            </a:r>
            <a:endParaRPr lang="en-US" sz="1650" cap="none" spc="0" dirty="0">
              <a:solidFill>
                <a:schemeClr val="accent2"/>
              </a:solidFill>
              <a:latin typeface="Times New Roman" panose="02020603050405020304" pitchFamily="18" charset="0"/>
              <a:cs typeface="Times New Roman" panose="02020603050405020304" pitchFamily="18" charset="0"/>
            </a:endParaRPr>
          </a:p>
          <a:p>
            <a:pPr algn="ctr"/>
            <a:r>
              <a:rPr lang="en-US" sz="1350" cap="none" spc="0" dirty="0">
                <a:solidFill>
                  <a:schemeClr val="accent2"/>
                </a:solidFill>
                <a:latin typeface="Times New Roman" panose="02020603050405020304" pitchFamily="18" charset="0"/>
                <a:cs typeface="Times New Roman" panose="02020603050405020304" pitchFamily="18" charset="0"/>
              </a:rPr>
              <a:t>Committee Members:</a:t>
            </a:r>
          </a:p>
          <a:p>
            <a:pPr algn="ctr"/>
            <a:r>
              <a:rPr lang="en-US" sz="1350" cap="none" spc="0" dirty="0">
                <a:solidFill>
                  <a:schemeClr val="accent2"/>
                </a:solidFill>
                <a:latin typeface="Times New Roman" panose="02020603050405020304" pitchFamily="18" charset="0"/>
                <a:cs typeface="Times New Roman" panose="02020603050405020304" pitchFamily="18" charset="0"/>
              </a:rPr>
              <a:t>Sherry Copeland</a:t>
            </a:r>
          </a:p>
          <a:p>
            <a:pPr algn="ctr"/>
            <a:r>
              <a:rPr lang="en-US" sz="1350" cap="none" spc="0" dirty="0">
                <a:solidFill>
                  <a:schemeClr val="accent2"/>
                </a:solidFill>
                <a:latin typeface="Times New Roman" panose="02020603050405020304" pitchFamily="18" charset="0"/>
                <a:cs typeface="Times New Roman" panose="02020603050405020304" pitchFamily="18" charset="0"/>
              </a:rPr>
              <a:t>Craig Ferdig</a:t>
            </a:r>
          </a:p>
          <a:p>
            <a:pPr algn="ctr"/>
            <a:r>
              <a:rPr lang="en-US" sz="1350" cap="none" spc="0" dirty="0">
                <a:solidFill>
                  <a:schemeClr val="accent2"/>
                </a:solidFill>
                <a:latin typeface="Times New Roman" panose="02020603050405020304" pitchFamily="18" charset="0"/>
                <a:cs typeface="Times New Roman" panose="02020603050405020304" pitchFamily="18" charset="0"/>
              </a:rPr>
              <a:t>Jacque Alexander</a:t>
            </a:r>
          </a:p>
          <a:p>
            <a:pPr algn="ctr"/>
            <a:r>
              <a:rPr lang="en-US" sz="1350" cap="none" spc="0" dirty="0">
                <a:solidFill>
                  <a:schemeClr val="accent2"/>
                </a:solidFill>
                <a:latin typeface="Times New Roman" panose="02020603050405020304" pitchFamily="18" charset="0"/>
                <a:cs typeface="Times New Roman" panose="02020603050405020304" pitchFamily="18" charset="0"/>
              </a:rPr>
              <a:t>Mike Kinsey</a:t>
            </a:r>
          </a:p>
          <a:p>
            <a:endParaRPr lang="en-US" sz="1050" cap="none" spc="0" dirty="0">
              <a:solidFill>
                <a:schemeClr val="accent2"/>
              </a:solidFill>
              <a:latin typeface="Times New Roman" panose="02020603050405020304" pitchFamily="18" charset="0"/>
              <a:cs typeface="Times New Roman" panose="02020603050405020304" pitchFamily="18" charset="0"/>
            </a:endParaRPr>
          </a:p>
          <a:p>
            <a:pPr algn="ctr"/>
            <a:endParaRPr lang="en-US" sz="1800" dirty="0">
              <a:latin typeface="Georgia" panose="02040502050405020303" pitchFamily="18" charset="0"/>
            </a:endParaRPr>
          </a:p>
        </p:txBody>
      </p:sp>
      <p:pic>
        <p:nvPicPr>
          <p:cNvPr id="4" name="Picture 3">
            <a:extLst>
              <a:ext uri="{FF2B5EF4-FFF2-40B4-BE49-F238E27FC236}">
                <a16:creationId xmlns:a16="http://schemas.microsoft.com/office/drawing/2014/main" id="{6AD675F6-E54B-873A-B139-DCF59EDAC2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8274" y="567955"/>
            <a:ext cx="2122415" cy="1107836"/>
          </a:xfrm>
          <a:prstGeom prst="rect">
            <a:avLst/>
          </a:prstGeom>
        </p:spPr>
      </p:pic>
    </p:spTree>
    <p:extLst>
      <p:ext uri="{BB962C8B-B14F-4D97-AF65-F5344CB8AC3E}">
        <p14:creationId xmlns:p14="http://schemas.microsoft.com/office/powerpoint/2010/main" val="2446052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2C4F6-3822-3286-223C-210DB89A4C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46C877-AF99-6A18-12BF-6EF3A6FA4507}"/>
              </a:ext>
            </a:extLst>
          </p:cNvPr>
          <p:cNvSpPr txBox="1"/>
          <p:nvPr/>
        </p:nvSpPr>
        <p:spPr>
          <a:xfrm>
            <a:off x="1" y="1"/>
            <a:ext cx="8298809" cy="5170646"/>
          </a:xfrm>
          <a:prstGeom prst="rect">
            <a:avLst/>
          </a:prstGeom>
          <a:noFill/>
        </p:spPr>
        <p:txBody>
          <a:bodyPr wrap="square">
            <a:spAutoFit/>
          </a:bodyPr>
          <a:lstStyle/>
          <a:p>
            <a:pPr algn="ctr" defTabSz="685800">
              <a:buClrTx/>
            </a:pPr>
            <a:r>
              <a:rPr lang="en-US" sz="1800" b="1" kern="1200" dirty="0">
                <a:solidFill>
                  <a:prstClr val="black"/>
                </a:solidFill>
                <a:latin typeface="Arial Nova Light"/>
                <a:ea typeface="+mn-ea"/>
                <a:cs typeface="+mn-cs"/>
              </a:rPr>
              <a:t>Partnership Committee Governance Policies</a:t>
            </a:r>
          </a:p>
          <a:p>
            <a:pPr defTabSz="685800">
              <a:buClrTx/>
            </a:pPr>
            <a:endParaRPr lang="en-US" sz="1350" kern="1200" dirty="0">
              <a:solidFill>
                <a:prstClr val="black"/>
              </a:solidFill>
              <a:latin typeface="Arial Nova Light"/>
              <a:ea typeface="+mn-ea"/>
              <a:cs typeface="+mn-cs"/>
            </a:endParaRPr>
          </a:p>
          <a:p>
            <a:pPr defTabSz="685800">
              <a:buClrTx/>
            </a:pPr>
            <a:r>
              <a:rPr lang="en-US" sz="1200" kern="1200" dirty="0">
                <a:solidFill>
                  <a:prstClr val="black"/>
                </a:solidFill>
                <a:latin typeface="Arial Nova Light"/>
                <a:ea typeface="+mn-ea"/>
                <a:cs typeface="+mn-cs"/>
              </a:rPr>
              <a:t>4.12.8 Partnership Committee Members may be appointed by the Chair as needed to represent BCHA at specific functions or in specific geographic locations. Members must have long-term membership in BCHA, must be a former officer of the Board, and have knowledge of BCHA issues and public relations positions. 4.12.8.1 Purpose and duties: </a:t>
            </a:r>
          </a:p>
          <a:p>
            <a:pPr defTabSz="685800">
              <a:buClrTx/>
            </a:pPr>
            <a:endParaRPr lang="en-US" sz="1200" kern="1200" dirty="0">
              <a:solidFill>
                <a:prstClr val="black"/>
              </a:solidFill>
              <a:latin typeface="Arial Nova Light"/>
              <a:ea typeface="+mn-ea"/>
              <a:cs typeface="+mn-cs"/>
            </a:endParaRPr>
          </a:p>
          <a:p>
            <a:pPr defTabSz="685800">
              <a:buClrTx/>
            </a:pPr>
            <a:r>
              <a:rPr lang="en-US" sz="1200" kern="1200" dirty="0">
                <a:solidFill>
                  <a:prstClr val="black"/>
                </a:solidFill>
                <a:latin typeface="Arial Nova Light"/>
                <a:ea typeface="+mn-ea"/>
                <a:cs typeface="+mn-cs"/>
              </a:rPr>
              <a:t>• Represent, recommend and/or coordinate partnership activities beneficial to BCHA in furthering the   mission and goals established by the NBD. </a:t>
            </a:r>
          </a:p>
          <a:p>
            <a:pPr defTabSz="685800">
              <a:buClrTx/>
            </a:pPr>
            <a:endParaRPr lang="en-US" sz="1200" kern="1200" dirty="0">
              <a:solidFill>
                <a:prstClr val="black"/>
              </a:solidFill>
              <a:latin typeface="Arial Nova Light"/>
              <a:ea typeface="+mn-ea"/>
              <a:cs typeface="+mn-cs"/>
            </a:endParaRPr>
          </a:p>
          <a:p>
            <a:pPr defTabSz="685800">
              <a:buClrTx/>
            </a:pPr>
            <a:r>
              <a:rPr lang="en-US" sz="1200" kern="1200" dirty="0">
                <a:solidFill>
                  <a:prstClr val="black"/>
                </a:solidFill>
                <a:latin typeface="Arial Nova Light"/>
                <a:ea typeface="+mn-ea"/>
                <a:cs typeface="+mn-cs"/>
              </a:rPr>
              <a:t>• </a:t>
            </a:r>
            <a:r>
              <a:rPr lang="en-US" sz="1800" b="1" kern="1200" dirty="0">
                <a:solidFill>
                  <a:prstClr val="black"/>
                </a:solidFill>
                <a:latin typeface="Arial Nova Light"/>
                <a:ea typeface="+mn-ea"/>
                <a:cs typeface="+mn-cs"/>
              </a:rPr>
              <a:t>Submit a report to NBD summarizing the annual activities of the Committee, including outline of proposed future activities and projects.</a:t>
            </a:r>
          </a:p>
          <a:p>
            <a:pPr defTabSz="685800">
              <a:buClrTx/>
            </a:pPr>
            <a:r>
              <a:rPr lang="en-US" sz="1350" kern="1200" dirty="0">
                <a:solidFill>
                  <a:prstClr val="black"/>
                </a:solidFill>
                <a:latin typeface="Arial Nova Light"/>
                <a:ea typeface="+mn-ea"/>
                <a:cs typeface="+mn-cs"/>
              </a:rPr>
              <a:t> </a:t>
            </a:r>
          </a:p>
          <a:p>
            <a:pPr defTabSz="685800">
              <a:buClrTx/>
            </a:pPr>
            <a:r>
              <a:rPr lang="en-US" sz="1350" b="1" kern="1200" dirty="0">
                <a:solidFill>
                  <a:prstClr val="black"/>
                </a:solidFill>
                <a:latin typeface="Arial Nova Light"/>
                <a:ea typeface="+mn-ea"/>
                <a:cs typeface="+mn-cs"/>
              </a:rPr>
              <a:t>• </a:t>
            </a:r>
            <a:r>
              <a:rPr lang="en-US" sz="1800" b="1" kern="1200" dirty="0">
                <a:solidFill>
                  <a:prstClr val="black"/>
                </a:solidFill>
                <a:latin typeface="Arial Nova Light"/>
                <a:ea typeface="+mn-ea"/>
                <a:cs typeface="+mn-cs"/>
              </a:rPr>
              <a:t>Provide annual budget to NBD for Committee work. Review, approve, and monitor expenditures of the Committee. </a:t>
            </a:r>
          </a:p>
          <a:p>
            <a:pPr defTabSz="685800">
              <a:buClrTx/>
            </a:pPr>
            <a:endParaRPr lang="en-US" sz="1350" b="1" kern="1200" dirty="0">
              <a:solidFill>
                <a:prstClr val="black"/>
              </a:solidFill>
              <a:latin typeface="Arial Nova Light"/>
              <a:ea typeface="+mn-ea"/>
              <a:cs typeface="+mn-cs"/>
            </a:endParaRPr>
          </a:p>
          <a:p>
            <a:pPr defTabSz="685800">
              <a:buClrTx/>
            </a:pPr>
            <a:r>
              <a:rPr lang="en-US" sz="1200" kern="1200" dirty="0">
                <a:solidFill>
                  <a:prstClr val="black"/>
                </a:solidFill>
                <a:latin typeface="Arial Nova Light"/>
                <a:ea typeface="+mn-ea"/>
                <a:cs typeface="+mn-cs"/>
              </a:rPr>
              <a:t>• Approve resources and assignments of BCHA representative at events. BCHA Representatives must have demonstrated knowledge of BCHA Mission, Constitution, Governing Policy OR experience as Officer or Committee Chair OR positive experience representing BCH at State level AND the approval of at least two of the following: National Chairman, National Vice Chairman, or Public Lands Committee Chairman.</a:t>
            </a:r>
          </a:p>
          <a:p>
            <a:pPr defTabSz="685800">
              <a:buClrTx/>
            </a:pPr>
            <a:r>
              <a:rPr lang="en-US" sz="1350" kern="1200" dirty="0">
                <a:solidFill>
                  <a:prstClr val="black"/>
                </a:solidFill>
                <a:latin typeface="Arial Nova Light"/>
                <a:ea typeface="+mn-ea"/>
                <a:cs typeface="+mn-cs"/>
              </a:rPr>
              <a:t> </a:t>
            </a:r>
          </a:p>
          <a:p>
            <a:pPr defTabSz="685800">
              <a:buClrTx/>
            </a:pPr>
            <a:r>
              <a:rPr lang="en-US" sz="1350" b="1" kern="1200" dirty="0">
                <a:solidFill>
                  <a:prstClr val="black"/>
                </a:solidFill>
                <a:latin typeface="Arial Nova Light"/>
                <a:ea typeface="+mn-ea"/>
                <a:cs typeface="+mn-cs"/>
              </a:rPr>
              <a:t>• </a:t>
            </a:r>
            <a:r>
              <a:rPr lang="en-US" sz="1800" b="1" kern="1200" dirty="0">
                <a:solidFill>
                  <a:prstClr val="black"/>
                </a:solidFill>
                <a:latin typeface="Arial Nova Light"/>
                <a:ea typeface="+mn-ea"/>
                <a:cs typeface="+mn-cs"/>
              </a:rPr>
              <a:t>Committee provides annual review to NBD of BCHA partnership with other organizations. The review provides history, level of participation, and benefit of given partnerships to BCHA. </a:t>
            </a:r>
          </a:p>
        </p:txBody>
      </p:sp>
      <p:pic>
        <p:nvPicPr>
          <p:cNvPr id="4" name="Picture 3">
            <a:extLst>
              <a:ext uri="{FF2B5EF4-FFF2-40B4-BE49-F238E27FC236}">
                <a16:creationId xmlns:a16="http://schemas.microsoft.com/office/drawing/2014/main" id="{17018660-95D3-08FA-4E6C-23D043C639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2809" y="79738"/>
            <a:ext cx="628650" cy="328136"/>
          </a:xfrm>
          <a:prstGeom prst="rect">
            <a:avLst/>
          </a:prstGeom>
        </p:spPr>
      </p:pic>
    </p:spTree>
    <p:extLst>
      <p:ext uri="{BB962C8B-B14F-4D97-AF65-F5344CB8AC3E}">
        <p14:creationId xmlns:p14="http://schemas.microsoft.com/office/powerpoint/2010/main" val="1208656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30E-2866-A391-4E26-ECE228D8D46B}"/>
              </a:ext>
            </a:extLst>
          </p:cNvPr>
          <p:cNvSpPr>
            <a:spLocks noGrp="1"/>
          </p:cNvSpPr>
          <p:nvPr>
            <p:ph type="title"/>
          </p:nvPr>
        </p:nvSpPr>
        <p:spPr>
          <a:xfrm>
            <a:off x="924887" y="990601"/>
            <a:ext cx="7076114" cy="2171001"/>
          </a:xfrm>
        </p:spPr>
        <p:txBody>
          <a:bodyPr>
            <a:normAutofit/>
          </a:bodyPr>
          <a:lstStyle/>
          <a:p>
            <a:pPr algn="ctr"/>
            <a:r>
              <a:rPr lang="en-US" sz="3000" dirty="0">
                <a:latin typeface="Times New Roman" panose="02020603050405020304" pitchFamily="18" charset="0"/>
                <a:cs typeface="Times New Roman" panose="02020603050405020304" pitchFamily="18" charset="0"/>
              </a:rPr>
              <a:t>Organization / Association Partners</a:t>
            </a:r>
          </a:p>
        </p:txBody>
      </p:sp>
      <p:sp>
        <p:nvSpPr>
          <p:cNvPr id="3" name="Text Placeholder 2">
            <a:extLst>
              <a:ext uri="{FF2B5EF4-FFF2-40B4-BE49-F238E27FC236}">
                <a16:creationId xmlns:a16="http://schemas.microsoft.com/office/drawing/2014/main" id="{39C8AF1A-90DE-9269-62FE-F24556F686AC}"/>
              </a:ext>
            </a:extLst>
          </p:cNvPr>
          <p:cNvSpPr>
            <a:spLocks noGrp="1"/>
          </p:cNvSpPr>
          <p:nvPr>
            <p:ph type="body" idx="1"/>
          </p:nvPr>
        </p:nvSpPr>
        <p:spPr/>
        <p:txBody>
          <a:bodyPr/>
          <a:lstStyle/>
          <a:p>
            <a:r>
              <a:rPr lang="en-US" dirty="0">
                <a:solidFill>
                  <a:schemeClr val="bg2"/>
                </a:solidFill>
              </a:rPr>
              <a:t>.</a:t>
            </a:r>
          </a:p>
        </p:txBody>
      </p:sp>
      <p:pic>
        <p:nvPicPr>
          <p:cNvPr id="4" name="Picture 3">
            <a:extLst>
              <a:ext uri="{FF2B5EF4-FFF2-40B4-BE49-F238E27FC236}">
                <a16:creationId xmlns:a16="http://schemas.microsoft.com/office/drawing/2014/main" id="{E7F14056-3004-DA8B-AEEC-88E16E011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8513" y="642016"/>
            <a:ext cx="2566974" cy="1339883"/>
          </a:xfrm>
          <a:prstGeom prst="rect">
            <a:avLst/>
          </a:prstGeom>
        </p:spPr>
      </p:pic>
    </p:spTree>
    <p:extLst>
      <p:ext uri="{BB962C8B-B14F-4D97-AF65-F5344CB8AC3E}">
        <p14:creationId xmlns:p14="http://schemas.microsoft.com/office/powerpoint/2010/main" val="92289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horses and a person&#10;&#10;Description automatically generated">
            <a:extLst>
              <a:ext uri="{FF2B5EF4-FFF2-40B4-BE49-F238E27FC236}">
                <a16:creationId xmlns:a16="http://schemas.microsoft.com/office/drawing/2014/main" id="{274F5EA3-FC28-34F0-2F8A-BF00B3085C09}"/>
              </a:ext>
            </a:extLst>
          </p:cNvPr>
          <p:cNvPicPr>
            <a:picLocks noChangeAspect="1"/>
          </p:cNvPicPr>
          <p:nvPr/>
        </p:nvPicPr>
        <p:blipFill>
          <a:blip r:embed="rId2"/>
          <a:stretch>
            <a:fillRect/>
          </a:stretch>
        </p:blipFill>
        <p:spPr>
          <a:xfrm>
            <a:off x="714749" y="660982"/>
            <a:ext cx="7714501" cy="3821535"/>
          </a:xfrm>
          <a:prstGeom prst="rect">
            <a:avLst/>
          </a:prstGeom>
        </p:spPr>
      </p:pic>
    </p:spTree>
    <p:extLst>
      <p:ext uri="{BB962C8B-B14F-4D97-AF65-F5344CB8AC3E}">
        <p14:creationId xmlns:p14="http://schemas.microsoft.com/office/powerpoint/2010/main" val="191247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44A7-1190-C93B-5647-F5FAA5FDA6D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American Horse Council (AHC)</a:t>
            </a:r>
          </a:p>
        </p:txBody>
      </p:sp>
      <p:sp>
        <p:nvSpPr>
          <p:cNvPr id="3" name="Content Placeholder 2">
            <a:extLst>
              <a:ext uri="{FF2B5EF4-FFF2-40B4-BE49-F238E27FC236}">
                <a16:creationId xmlns:a16="http://schemas.microsoft.com/office/drawing/2014/main" id="{4AF8C973-1B48-506B-C14E-5AF3C9B23E71}"/>
              </a:ext>
            </a:extLst>
          </p:cNvPr>
          <p:cNvSpPr>
            <a:spLocks noGrp="1"/>
          </p:cNvSpPr>
          <p:nvPr>
            <p:ph idx="1"/>
          </p:nvPr>
        </p:nvSpPr>
        <p:spPr/>
        <p:txBody>
          <a:bodyPr>
            <a:normAutofit fontScale="92500" lnSpcReduction="10000"/>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1969</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MISSION: The American Horse Council works daily to advocate for the social, economic and          legislative interests of the United States equine industry.</a:t>
            </a: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350" b="1" dirty="0">
                <a:latin typeface="Times New Roman" panose="02020603050405020304" pitchFamily="18" charset="0"/>
                <a:ea typeface="Calibri" panose="020F0502020204030204" pitchFamily="34" charset="0"/>
                <a:cs typeface="Times New Roman" panose="02020603050405020304" pitchFamily="18" charset="0"/>
              </a:rPr>
              <a:t> </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Benefit: AHC legal and legislative advocate professionals provide support as “our office in DC” and AHC is the only equine organization with a seat on Outdoor Recreation Roundtable</a:t>
            </a:r>
          </a:p>
          <a:p>
            <a:pPr marL="0">
              <a:spcBef>
                <a:spcPts val="0"/>
              </a:spcBef>
            </a:pPr>
            <a:endParaRPr lang="en-US" sz="1350" b="1" dirty="0">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Randy serves as Chairman of AHC Recreation, Trails &amp; Land Use Committee. </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350" b="1" dirty="0">
                <a:latin typeface="Times New Roman" panose="02020603050405020304" pitchFamily="18" charset="0"/>
                <a:ea typeface="Calibri" panose="020F0502020204030204" pitchFamily="34" charset="0"/>
                <a:cs typeface="Times New Roman" panose="02020603050405020304" pitchFamily="18" charset="0"/>
              </a:rPr>
              <a:t> </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BCHA Governance Policy 3.4.1.4 “…….provide for National Equestrian Trails Advocacy by participating in American Horse Council’s Recreation Trails Committee”</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350" b="1" dirty="0">
                <a:latin typeface="Times New Roman" panose="02020603050405020304" pitchFamily="18" charset="0"/>
                <a:ea typeface="Calibri" panose="020F0502020204030204" pitchFamily="34" charset="0"/>
                <a:cs typeface="Times New Roman" panose="02020603050405020304" pitchFamily="18" charset="0"/>
              </a:rPr>
              <a:t> </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b="1" dirty="0">
                <a:latin typeface="Times New Roman" panose="02020603050405020304" pitchFamily="18" charset="0"/>
                <a:cs typeface="Times New Roman" panose="02020603050405020304" pitchFamily="18" charset="0"/>
              </a:rPr>
              <a:t>Budget fee requested: $2,650.00 (qualifies for committee seat)</a:t>
            </a:r>
          </a:p>
          <a:p>
            <a:pPr marL="0" indent="0">
              <a:buNone/>
            </a:pPr>
            <a:endParaRPr lang="en-US" dirty="0"/>
          </a:p>
        </p:txBody>
      </p:sp>
      <p:pic>
        <p:nvPicPr>
          <p:cNvPr id="4" name="Picture 3">
            <a:extLst>
              <a:ext uri="{FF2B5EF4-FFF2-40B4-BE49-F238E27FC236}">
                <a16:creationId xmlns:a16="http://schemas.microsoft.com/office/drawing/2014/main" id="{CEA669C0-5F1B-8A6D-DD99-20DE318853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6555" y="66236"/>
            <a:ext cx="628650" cy="328136"/>
          </a:xfrm>
          <a:prstGeom prst="rect">
            <a:avLst/>
          </a:prstGeom>
        </p:spPr>
      </p:pic>
    </p:spTree>
    <p:extLst>
      <p:ext uri="{BB962C8B-B14F-4D97-AF65-F5344CB8AC3E}">
        <p14:creationId xmlns:p14="http://schemas.microsoft.com/office/powerpoint/2010/main" val="3927610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B43E-43BB-0048-9CFA-F3E15A5A67B8}"/>
              </a:ext>
            </a:extLst>
          </p:cNvPr>
          <p:cNvSpPr>
            <a:spLocks noGrp="1"/>
          </p:cNvSpPr>
          <p:nvPr>
            <p:ph type="title"/>
          </p:nvPr>
        </p:nvSpPr>
        <p:spPr/>
        <p:txBody>
          <a:bodyPr>
            <a:normAutofit/>
          </a:bodyPr>
          <a:lstStyle/>
          <a:p>
            <a:r>
              <a:rPr lang="en-US" sz="2700" dirty="0">
                <a:latin typeface="Times New Roman" panose="02020603050405020304" pitchFamily="18" charset="0"/>
                <a:cs typeface="Times New Roman" panose="02020603050405020304" pitchFamily="18" charset="0"/>
              </a:rPr>
              <a:t>Partnership for the National Trail System (PNTS)</a:t>
            </a:r>
          </a:p>
        </p:txBody>
      </p:sp>
      <p:sp>
        <p:nvSpPr>
          <p:cNvPr id="3" name="Content Placeholder 2">
            <a:extLst>
              <a:ext uri="{FF2B5EF4-FFF2-40B4-BE49-F238E27FC236}">
                <a16:creationId xmlns:a16="http://schemas.microsoft.com/office/drawing/2014/main" id="{DC670D3B-DA64-C4B0-EE23-0A161B660838}"/>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2001</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Mission: To empower, inspire and strengthen public and private partners to develop, preserve, promote and sustain the national scenic and historic trails.</a:t>
            </a:r>
          </a:p>
          <a:p>
            <a:pPr marL="0" indent="0">
              <a:spcBef>
                <a:spcPts val="0"/>
              </a:spcBef>
              <a:buNone/>
            </a:pPr>
            <a:endPar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135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Benefit: PNTS is a critical forum for multi use National Scenic &amp; Historic Trail organizations where BCHA is the only equine-related organization; PNTS is convenor of Hike the Hill and National Trails Workshop. </a:t>
            </a:r>
          </a:p>
          <a:p>
            <a:pPr marL="0">
              <a:spcBef>
                <a:spcPts val="0"/>
              </a:spcBef>
            </a:pPr>
            <a:endPar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135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Randy serves as Chairman of PNTS Membership Committee.</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350" b="1" dirty="0">
                <a:latin typeface="Times New Roman" panose="02020603050405020304" pitchFamily="18" charset="0"/>
                <a:ea typeface="Calibri" panose="020F0502020204030204" pitchFamily="34" charset="0"/>
                <a:cs typeface="Times New Roman" panose="02020603050405020304" pitchFamily="18" charset="0"/>
              </a:rPr>
              <a:t> </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Budget fee requested: $250.00</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B853915-1584-6B4A-465D-575E202A4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2809" y="48279"/>
            <a:ext cx="628650" cy="328136"/>
          </a:xfrm>
          <a:prstGeom prst="rect">
            <a:avLst/>
          </a:prstGeom>
        </p:spPr>
      </p:pic>
    </p:spTree>
    <p:extLst>
      <p:ext uri="{BB962C8B-B14F-4D97-AF65-F5344CB8AC3E}">
        <p14:creationId xmlns:p14="http://schemas.microsoft.com/office/powerpoint/2010/main" val="700506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45D8-6335-BD6C-DC94-4F71CB49DC8F}"/>
              </a:ext>
            </a:extLst>
          </p:cNvPr>
          <p:cNvSpPr>
            <a:spLocks noGrp="1"/>
          </p:cNvSpPr>
          <p:nvPr>
            <p:ph type="title"/>
          </p:nvPr>
        </p:nvSpPr>
        <p:spPr/>
        <p:txBody>
          <a:bodyPr>
            <a:normAutofit/>
          </a:bodyPr>
          <a:lstStyle/>
          <a:p>
            <a:r>
              <a:rPr lang="en-US" sz="2700" dirty="0">
                <a:latin typeface="Times New Roman" panose="02020603050405020304" pitchFamily="18" charset="0"/>
                <a:cs typeface="Times New Roman" panose="02020603050405020304" pitchFamily="18" charset="0"/>
              </a:rPr>
              <a:t>National Wilderness Stewardship Alliance (NWSA)</a:t>
            </a:r>
          </a:p>
        </p:txBody>
      </p:sp>
      <p:sp>
        <p:nvSpPr>
          <p:cNvPr id="3" name="Content Placeholder 2">
            <a:extLst>
              <a:ext uri="{FF2B5EF4-FFF2-40B4-BE49-F238E27FC236}">
                <a16:creationId xmlns:a16="http://schemas.microsoft.com/office/drawing/2014/main" id="{9C9D713D-9186-79EE-4204-96A27D4F7C8B}"/>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2010</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Vision: America’s wilderness and wild places will be stewarded for generations to come through an enduring partnership of public agencies, community-based organizations, and volunteer stewards; and that the benefits of wilderness and wilderness stewardship will be shared equitably.</a:t>
            </a: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35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Benefit: NWSA provides annual Trail Stewardship Grants and Co-convenes the annual National Wilderness Workshop</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Randy completed service on NWSA Board 12/31/23.</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Budget fee requested: $270.00</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E6116D8-180E-18C9-6244-817EBF13D6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5393" y="17303"/>
            <a:ext cx="628650" cy="328136"/>
          </a:xfrm>
          <a:prstGeom prst="rect">
            <a:avLst/>
          </a:prstGeom>
        </p:spPr>
      </p:pic>
    </p:spTree>
    <p:extLst>
      <p:ext uri="{BB962C8B-B14F-4D97-AF65-F5344CB8AC3E}">
        <p14:creationId xmlns:p14="http://schemas.microsoft.com/office/powerpoint/2010/main" val="696041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5232-5043-C15B-36FD-DA4C58EFADC5}"/>
              </a:ext>
            </a:extLst>
          </p:cNvPr>
          <p:cNvSpPr>
            <a:spLocks noGrp="1"/>
          </p:cNvSpPr>
          <p:nvPr>
            <p:ph type="title"/>
          </p:nvPr>
        </p:nvSpPr>
        <p:spPr/>
        <p:txBody>
          <a:bodyPr>
            <a:normAutofit/>
          </a:bodyPr>
          <a:lstStyle/>
          <a:p>
            <a:r>
              <a:rPr lang="en-US" sz="2700" dirty="0">
                <a:latin typeface="Times New Roman" panose="02020603050405020304" pitchFamily="18" charset="0"/>
                <a:cs typeface="Times New Roman" panose="02020603050405020304" pitchFamily="18" charset="0"/>
              </a:rPr>
              <a:t>Leave No Trace Center for Outdoors Ethics (LNT)</a:t>
            </a:r>
          </a:p>
        </p:txBody>
      </p:sp>
      <p:sp>
        <p:nvSpPr>
          <p:cNvPr id="3" name="Content Placeholder 2">
            <a:extLst>
              <a:ext uri="{FF2B5EF4-FFF2-40B4-BE49-F238E27FC236}">
                <a16:creationId xmlns:a16="http://schemas.microsoft.com/office/drawing/2014/main" id="{73120F1E-21AB-8FCB-E5A3-01997E44CC9A}"/>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1994</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latin typeface="Times New Roman" panose="02020603050405020304" pitchFamily="18" charset="0"/>
                <a:ea typeface="Calibri" panose="020F0502020204030204" pitchFamily="34" charset="0"/>
                <a:cs typeface="Times New Roman" panose="02020603050405020304" pitchFamily="18" charset="0"/>
              </a:rPr>
              <a:t>Mission: Using the power of science, education and stewardship, Leave No Trace is on a mission to ensure a sustainable future for the outdoors and the planet.</a:t>
            </a:r>
          </a:p>
          <a:p>
            <a:pPr marL="0">
              <a:spcBef>
                <a:spcPts val="0"/>
              </a:spcBef>
            </a:pPr>
            <a:endParaRPr lang="en-US" sz="1350" b="1" i="1" dirty="0">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Benefit: LNT is complementary to BCHA Light on the Land program and many BCHA members are LNT Master Stock Trainers</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350" b="1" dirty="0">
                <a:latin typeface="Times New Roman" panose="02020603050405020304" pitchFamily="18" charset="0"/>
                <a:ea typeface="Calibri" panose="020F0502020204030204" pitchFamily="34" charset="0"/>
                <a:cs typeface="Times New Roman" panose="02020603050405020304" pitchFamily="18" charset="0"/>
              </a:rPr>
              <a:t> </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Budget fee requested: $150.00</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C90A7C7-8D84-1779-7530-2993ED2E00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4268" y="88126"/>
            <a:ext cx="628650" cy="328136"/>
          </a:xfrm>
          <a:prstGeom prst="rect">
            <a:avLst/>
          </a:prstGeom>
        </p:spPr>
      </p:pic>
    </p:spTree>
    <p:extLst>
      <p:ext uri="{BB962C8B-B14F-4D97-AF65-F5344CB8AC3E}">
        <p14:creationId xmlns:p14="http://schemas.microsoft.com/office/powerpoint/2010/main" val="2690851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C06E-C967-7FD7-DC59-F57760B0C4F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American Trails</a:t>
            </a:r>
            <a:br>
              <a:rPr lang="en-US"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                 Trails Move People Coalition</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494AE2B-DC92-9FA8-4719-E392A33E4977}"/>
              </a:ext>
            </a:extLst>
          </p:cNvPr>
          <p:cNvSpPr>
            <a:spLocks noGrp="1"/>
          </p:cNvSpPr>
          <p:nvPr>
            <p:ph idx="1"/>
          </p:nvPr>
        </p:nvSpPr>
        <p:spPr>
          <a:xfrm>
            <a:off x="685801" y="1439755"/>
            <a:ext cx="7436144" cy="3467805"/>
          </a:xfrm>
        </p:spPr>
        <p:txBody>
          <a:bodyPr>
            <a:normAutofit lnSpcReduction="10000"/>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1988</a:t>
            </a:r>
          </a:p>
          <a:p>
            <a:pPr marL="0" indent="0">
              <a:spcBef>
                <a:spcPts val="0"/>
              </a:spcBef>
              <a:buNone/>
            </a:pP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Mission: Our mission is to advance the development of diverse, high quality trails and greenways. Through collaboration, education, and communication, we raise awareness of the value of trails.</a:t>
            </a: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spcAft>
                <a:spcPts val="563"/>
              </a:spcAft>
            </a:pPr>
            <a:r>
              <a:rPr lang="en-US" sz="1350" b="1" i="1" dirty="0">
                <a:solidFill>
                  <a:schemeClr val="tx1"/>
                </a:solidFill>
                <a:latin typeface="Times New Roman" panose="02020603050405020304" pitchFamily="18" charset="0"/>
                <a:ea typeface="Times New Roman" panose="02020603050405020304" pitchFamily="18" charset="0"/>
              </a:rPr>
              <a:t>American Trails, through our Trails Move People (TMP) coalition, allows for robust engagement of diverse organizations across the trail user spectrum on a variety of topics and issues related to trails. Agreement on all issues may not be possible, but TMP will provide a forum for such discussions, and allow the trails community to speak loudly with a unified voice on the issues that resonate with the TMP coalition.</a:t>
            </a:r>
            <a:endParaRPr lang="en-US" sz="1350" b="1" dirty="0">
              <a:solidFill>
                <a:schemeClr val="tx1"/>
              </a:solidFill>
              <a:latin typeface="Times New Roman" panose="02020603050405020304" pitchFamily="18" charset="0"/>
              <a:ea typeface="Times New Roman" panose="02020603050405020304" pitchFamily="18" charset="0"/>
            </a:endParaRPr>
          </a:p>
          <a:p>
            <a:pPr marL="0">
              <a:spcBef>
                <a:spcPts val="0"/>
              </a:spcBef>
              <a:spcAft>
                <a:spcPts val="563"/>
              </a:spcAft>
            </a:pPr>
            <a:r>
              <a:rPr lang="en-US" sz="1350" b="1" dirty="0">
                <a:solidFill>
                  <a:schemeClr val="tx1"/>
                </a:solidFill>
                <a:latin typeface="Times New Roman" panose="02020603050405020304" pitchFamily="18" charset="0"/>
                <a:ea typeface="Times New Roman" panose="02020603050405020304" pitchFamily="18" charset="0"/>
              </a:rPr>
              <a:t>Mylon Filkins (BCH California) is listed as an Advisor</a:t>
            </a:r>
            <a:endParaRPr lang="en-US" sz="135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135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Benefit: American Trails is the national umbrella organization for all trail users and Convenes biannual International Trails Conference</a:t>
            </a:r>
          </a:p>
          <a:p>
            <a:pPr marL="0" indent="0">
              <a:spcBef>
                <a:spcPts val="0"/>
              </a:spcBef>
              <a:buNone/>
            </a:pPr>
            <a:endParaRPr lang="en-US" sz="9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Budget fee requested:  $100.00</a:t>
            </a:r>
            <a:endParaRPr lang="en-US" sz="135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BE1C3DA-E864-8E16-9284-9D2D5D7838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0226" y="107001"/>
            <a:ext cx="628650" cy="328136"/>
          </a:xfrm>
          <a:prstGeom prst="rect">
            <a:avLst/>
          </a:prstGeom>
        </p:spPr>
      </p:pic>
    </p:spTree>
    <p:extLst>
      <p:ext uri="{BB962C8B-B14F-4D97-AF65-F5344CB8AC3E}">
        <p14:creationId xmlns:p14="http://schemas.microsoft.com/office/powerpoint/2010/main" val="4080444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FECB-B366-8E99-EFC3-1BB341A2E83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Coalition for Recreational Trails (CRT)</a:t>
            </a:r>
          </a:p>
        </p:txBody>
      </p:sp>
      <p:sp>
        <p:nvSpPr>
          <p:cNvPr id="3" name="Content Placeholder 2">
            <a:extLst>
              <a:ext uri="{FF2B5EF4-FFF2-40B4-BE49-F238E27FC236}">
                <a16:creationId xmlns:a16="http://schemas.microsoft.com/office/drawing/2014/main" id="{11CE0886-AD95-6594-A8E5-E10EC05A74A2}"/>
              </a:ext>
            </a:extLst>
          </p:cNvPr>
          <p:cNvSpPr>
            <a:spLocks noGrp="1"/>
          </p:cNvSpPr>
          <p:nvPr>
            <p:ph idx="1"/>
          </p:nvPr>
        </p:nvSpPr>
        <p:spPr>
          <a:xfrm>
            <a:off x="678942" y="1439755"/>
            <a:ext cx="7443003" cy="3631391"/>
          </a:xfrm>
        </p:spPr>
        <p:txBody>
          <a:bodyPr>
            <a:normAutofit fontScale="85000" lnSpcReduction="10000"/>
          </a:bodyPr>
          <a:lstStyle/>
          <a:p>
            <a:pPr marL="0">
              <a:spcBef>
                <a:spcPts val="0"/>
              </a:spcBef>
            </a:pPr>
            <a:r>
              <a:rPr lang="en-US" sz="1425" b="1" dirty="0">
                <a:latin typeface="Times New Roman" panose="02020603050405020304" pitchFamily="18" charset="0"/>
                <a:ea typeface="Calibri" panose="020F0502020204030204" pitchFamily="34" charset="0"/>
                <a:cs typeface="Times New Roman" panose="02020603050405020304" pitchFamily="18" charset="0"/>
              </a:rPr>
              <a:t>Google search found no independent website.</a:t>
            </a:r>
          </a:p>
          <a:p>
            <a:pPr marL="0" indent="0">
              <a:spcBef>
                <a:spcPts val="0"/>
              </a:spcBef>
              <a:buNone/>
            </a:pPr>
            <a:endParaRPr lang="en-US" sz="1425"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425"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From American Trails website:</a:t>
            </a:r>
            <a:endParaRPr lang="en-US" sz="1425"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425"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 Coalition for Recreational Trails (CRT) is an alliance of national and regional trail-related organizations across a broad spectrum of interests representing motorized and non-motorized communities. Its members work together to build awareness and understanding of the Recreational Trails Program, which returns federal gasoline taxes paid by off-highway recreationists to the states for trail development and maintenance.</a:t>
            </a:r>
            <a:endParaRPr lang="en-US" sz="1425"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425"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Mission: Continuing and enhancing the RTP at the state and federal level;</a:t>
            </a:r>
            <a:r>
              <a:rPr lang="en-US" sz="1425" b="1"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a:t>
            </a:r>
            <a:r>
              <a:rPr lang="en-US" sz="1425"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Educating policy makers and the public about the RTP’s accomplishments; and Ensuring that the return of federal gasoline taxes to the program is equitable, that the allocation of those funds among the states reflects current fuel-usage data, and that the utilization of those funds is efficient, effective, responsive and accountable.</a:t>
            </a:r>
            <a:endParaRPr lang="en-US" sz="1425"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a:spcBef>
                <a:spcPts val="0"/>
              </a:spcBef>
            </a:pPr>
            <a:endParaRPr lang="en-US" sz="1425"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a:spcBef>
                <a:spcPts val="0"/>
              </a:spcBef>
            </a:pPr>
            <a:r>
              <a:rPr lang="en-US" sz="1425"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Benefit: CRT is the only entity that lobbies for the enhancement and expansion for the Recreational Trails Program and Convenes the annual RTP Awards Ceremony on Capitol Hill.</a:t>
            </a:r>
          </a:p>
          <a:p>
            <a:pPr marL="0" indent="0">
              <a:spcBef>
                <a:spcPts val="0"/>
              </a:spcBef>
              <a:buNone/>
            </a:pPr>
            <a:r>
              <a:rPr lang="en-US" sz="1425"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25"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425"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Budget fee requested:   $500.00</a:t>
            </a:r>
            <a:endParaRPr lang="en-US" sz="1425"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350" dirty="0">
                <a:solidFill>
                  <a:srgbClr val="5A5A5A"/>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09FD409-A4E9-501B-069A-04FDE8308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5393" y="81834"/>
            <a:ext cx="628650" cy="328136"/>
          </a:xfrm>
          <a:prstGeom prst="rect">
            <a:avLst/>
          </a:prstGeom>
        </p:spPr>
      </p:pic>
    </p:spTree>
    <p:extLst>
      <p:ext uri="{BB962C8B-B14F-4D97-AF65-F5344CB8AC3E}">
        <p14:creationId xmlns:p14="http://schemas.microsoft.com/office/powerpoint/2010/main" val="3695250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95CF0-130F-BA5A-2FF4-A4F75627D3E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American Hiking Society (AHS)</a:t>
            </a:r>
          </a:p>
        </p:txBody>
      </p:sp>
      <p:sp>
        <p:nvSpPr>
          <p:cNvPr id="3" name="Content Placeholder 2">
            <a:extLst>
              <a:ext uri="{FF2B5EF4-FFF2-40B4-BE49-F238E27FC236}">
                <a16:creationId xmlns:a16="http://schemas.microsoft.com/office/drawing/2014/main" id="{A96C6B87-67C6-1804-ED62-A216070FDE12}"/>
              </a:ext>
            </a:extLst>
          </p:cNvPr>
          <p:cNvSpPr>
            <a:spLocks noGrp="1"/>
          </p:cNvSpPr>
          <p:nvPr>
            <p:ph idx="1"/>
          </p:nvPr>
        </p:nvSpPr>
        <p:spPr>
          <a:xfrm>
            <a:off x="497048" y="1189140"/>
            <a:ext cx="7624898" cy="3954360"/>
          </a:xfrm>
        </p:spPr>
        <p:txBody>
          <a:bodyPr wrap="square">
            <a:normAutofit fontScale="62500" lnSpcReduction="20000"/>
          </a:bodyPr>
          <a:lstStyle/>
          <a:p>
            <a:pPr marL="0" indent="0">
              <a:spcBef>
                <a:spcPts val="0"/>
              </a:spcBef>
              <a:buNone/>
            </a:pPr>
            <a:endParaRPr lang="en-US" sz="1950" b="1" dirty="0">
              <a:latin typeface="Times New Roman" panose="02020603050405020304" pitchFamily="18" charset="0"/>
              <a:ea typeface="Calibri" panose="020F0502020204030204" pitchFamily="34" charset="0"/>
              <a:cs typeface="Times New Roman" panose="02020603050405020304" pitchFamily="18" charset="0"/>
            </a:endParaRPr>
          </a:p>
          <a:p>
            <a:pPr marL="85725" indent="-257175">
              <a:spcBef>
                <a:spcPts val="0"/>
              </a:spcBef>
            </a:pPr>
            <a:r>
              <a:rPr lang="en-US" sz="2475" b="1" dirty="0">
                <a:latin typeface="Times New Roman" panose="02020603050405020304" pitchFamily="18" charset="0"/>
                <a:ea typeface="Calibri" panose="020F0502020204030204" pitchFamily="34" charset="0"/>
                <a:cs typeface="Times New Roman" panose="02020603050405020304" pitchFamily="18" charset="0"/>
              </a:rPr>
              <a:t>Founded 1976</a:t>
            </a:r>
          </a:p>
          <a:p>
            <a:pPr>
              <a:spcBef>
                <a:spcPts val="0"/>
              </a:spcBef>
            </a:pPr>
            <a:endParaRPr lang="en-US" sz="2175" b="1" dirty="0">
              <a:latin typeface="Times New Roman" panose="02020603050405020304" pitchFamily="18" charset="0"/>
              <a:ea typeface="Calibri" panose="020F0502020204030204" pitchFamily="34" charset="0"/>
              <a:cs typeface="Times New Roman" panose="02020603050405020304" pitchFamily="18" charset="0"/>
            </a:endParaRPr>
          </a:p>
          <a:p>
            <a:pPr marL="85725" indent="-257175">
              <a:spcBef>
                <a:spcPts val="0"/>
              </a:spcBef>
            </a:pPr>
            <a:r>
              <a:rPr lang="en-US" sz="2475" b="1" i="1" dirty="0">
                <a:latin typeface="Times New Roman" panose="02020603050405020304" pitchFamily="18" charset="0"/>
                <a:ea typeface="Calibri" panose="020F0502020204030204" pitchFamily="34" charset="0"/>
                <a:cs typeface="Times New Roman" panose="02020603050405020304" pitchFamily="18" charset="0"/>
              </a:rPr>
              <a:t>Mission: Empowering all to enjoy, share, and preserve the hiking experience.</a:t>
            </a:r>
          </a:p>
          <a:p>
            <a:pPr>
              <a:spcBef>
                <a:spcPts val="0"/>
              </a:spcBef>
            </a:pPr>
            <a:endParaRPr lang="en-US" sz="2175" b="1" dirty="0">
              <a:latin typeface="Times New Roman" panose="02020603050405020304" pitchFamily="18" charset="0"/>
              <a:ea typeface="Calibri" panose="020F0502020204030204" pitchFamily="34" charset="0"/>
              <a:cs typeface="Times New Roman" panose="02020603050405020304" pitchFamily="18" charset="0"/>
            </a:endParaRPr>
          </a:p>
          <a:p>
            <a:pPr marL="85725" indent="-257175">
              <a:spcBef>
                <a:spcPts val="0"/>
              </a:spcBef>
            </a:pPr>
            <a:r>
              <a:rPr lang="en-US" sz="2475" b="1" i="1" dirty="0">
                <a:latin typeface="Times New Roman" panose="02020603050405020304" pitchFamily="18" charset="0"/>
                <a:ea typeface="Calibri" panose="020F0502020204030204" pitchFamily="34" charset="0"/>
                <a:cs typeface="Times New Roman" panose="02020603050405020304" pitchFamily="18" charset="0"/>
              </a:rPr>
              <a:t>We envision a world where everyone feels welcome in the American hiking community and has permanent access to meaningful hiking, including urban, frontcountry, and backcountry opportunities.</a:t>
            </a:r>
            <a:endParaRPr lang="en-US" sz="2475" b="1" dirty="0">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pPr>
            <a:r>
              <a:rPr lang="en-US" sz="2475" b="1" i="1" dirty="0">
                <a:latin typeface="Times New Roman" panose="02020603050405020304" pitchFamily="18" charset="0"/>
                <a:ea typeface="Calibri" panose="020F0502020204030204" pitchFamily="34" charset="0"/>
                <a:cs typeface="Times New Roman" panose="02020603050405020304" pitchFamily="18" charset="0"/>
              </a:rPr>
              <a:t>We will achieve this vision by empowering all communities to enjoy, share, and preserve the hiking experience; advocating for the protection and expansion of hiking spaces; fostering trail stewardship; and collaborating with partners whose strengths are complementary.</a:t>
            </a:r>
          </a:p>
          <a:p>
            <a:pPr>
              <a:spcBef>
                <a:spcPts val="0"/>
              </a:spcBef>
            </a:pPr>
            <a:r>
              <a:rPr lang="en-US" sz="2475" b="1" i="1" dirty="0">
                <a:latin typeface="Times New Roman" panose="02020603050405020304" pitchFamily="18" charset="0"/>
                <a:ea typeface="Calibri" panose="020F0502020204030204" pitchFamily="34" charset="0"/>
                <a:cs typeface="Times New Roman" panose="02020603050405020304" pitchFamily="18" charset="0"/>
              </a:rPr>
              <a:t>Advocate: American Hiking works with Congress, federal agencies, and partners on policy issues and legislation to ensure funding for trails, preservation of public lands, and protection of the hiking experience.</a:t>
            </a:r>
          </a:p>
          <a:p>
            <a:pPr marL="0" indent="0">
              <a:spcBef>
                <a:spcPts val="0"/>
              </a:spcBef>
              <a:buNone/>
            </a:pPr>
            <a:endParaRPr lang="en-US" sz="2175" b="1" i="1" dirty="0">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pPr>
            <a:r>
              <a:rPr lang="en-US" sz="2475" b="1" dirty="0">
                <a:latin typeface="Times New Roman" panose="02020603050405020304" pitchFamily="18" charset="0"/>
                <a:ea typeface="Calibri" panose="020F0502020204030204" pitchFamily="34" charset="0"/>
                <a:cs typeface="Times New Roman" panose="02020603050405020304" pitchFamily="18" charset="0"/>
              </a:rPr>
              <a:t>Benefit: AHS spearheads national trails community’s annual appropriations request to Congress</a:t>
            </a:r>
          </a:p>
        </p:txBody>
      </p:sp>
      <p:pic>
        <p:nvPicPr>
          <p:cNvPr id="4" name="Picture 3">
            <a:extLst>
              <a:ext uri="{FF2B5EF4-FFF2-40B4-BE49-F238E27FC236}">
                <a16:creationId xmlns:a16="http://schemas.microsoft.com/office/drawing/2014/main" id="{07F061A1-109C-AFAA-4C47-0FDD3070D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2809" y="54571"/>
            <a:ext cx="628650" cy="328136"/>
          </a:xfrm>
          <a:prstGeom prst="rect">
            <a:avLst/>
          </a:prstGeom>
        </p:spPr>
      </p:pic>
    </p:spTree>
    <p:extLst>
      <p:ext uri="{BB962C8B-B14F-4D97-AF65-F5344CB8AC3E}">
        <p14:creationId xmlns:p14="http://schemas.microsoft.com/office/powerpoint/2010/main" val="1209194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0D297-B90F-BEB2-9131-B787FD089FA2}"/>
              </a:ext>
            </a:extLst>
          </p:cNvPr>
          <p:cNvSpPr>
            <a:spLocks noGrp="1"/>
          </p:cNvSpPr>
          <p:nvPr>
            <p:ph type="title"/>
          </p:nvPr>
        </p:nvSpPr>
        <p:spPr/>
        <p:txBody>
          <a:bodyPr>
            <a:normAutofit/>
          </a:bodyPr>
          <a:lstStyle/>
          <a:p>
            <a:r>
              <a:rPr lang="en-US" sz="2400" dirty="0">
                <a:latin typeface="Times New Roman" panose="02020603050405020304" pitchFamily="18" charset="0"/>
                <a:cs typeface="Times New Roman" panose="02020603050405020304" pitchFamily="18" charset="0"/>
              </a:rPr>
              <a:t>International Mountain Bicycling Association (IMBA)</a:t>
            </a:r>
          </a:p>
        </p:txBody>
      </p:sp>
      <p:sp>
        <p:nvSpPr>
          <p:cNvPr id="3" name="Content Placeholder 2">
            <a:extLst>
              <a:ext uri="{FF2B5EF4-FFF2-40B4-BE49-F238E27FC236}">
                <a16:creationId xmlns:a16="http://schemas.microsoft.com/office/drawing/2014/main" id="{3306A67C-C91D-03BE-2B3E-7BF5FED977B3}"/>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1988</a:t>
            </a:r>
          </a:p>
          <a:p>
            <a:pPr marL="0">
              <a:spcBef>
                <a:spcPts val="0"/>
              </a:spcBef>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latin typeface="Times New Roman" panose="02020603050405020304" pitchFamily="18" charset="0"/>
                <a:ea typeface="Calibri" panose="020F0502020204030204" pitchFamily="34" charset="0"/>
                <a:cs typeface="Times New Roman" panose="02020603050405020304" pitchFamily="18" charset="0"/>
              </a:rPr>
              <a:t>Mission: To create, enhance and protect great places to ride mountain bikes.</a:t>
            </a:r>
          </a:p>
          <a:p>
            <a:pPr marL="0">
              <a:spcBef>
                <a:spcPts val="0"/>
              </a:spcBef>
            </a:pPr>
            <a:endParaRPr lang="en-US" sz="1350" b="1" i="1" dirty="0">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Randy serves on the IMBA Steering Committee for </a:t>
            </a:r>
            <a:r>
              <a:rPr lang="en-US" sz="1350" b="1" i="1" dirty="0">
                <a:latin typeface="Times New Roman" panose="02020603050405020304" pitchFamily="18" charset="0"/>
                <a:ea typeface="Calibri" panose="020F0502020204030204" pitchFamily="34" charset="0"/>
                <a:cs typeface="Times New Roman" panose="02020603050405020304" pitchFamily="18" charset="0"/>
              </a:rPr>
              <a:t>Trails are Common Ground.</a:t>
            </a:r>
          </a:p>
          <a:p>
            <a:pPr marL="0">
              <a:spcBef>
                <a:spcPts val="0"/>
              </a:spcBef>
            </a:pPr>
            <a:endParaRPr lang="en-US" sz="1350" b="1" i="1" dirty="0">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Benefit: IMBA is a publicly visible leader in trail etiquette education for all trail users</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B8720DA-4F6A-198E-50B3-EE116D95C3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5393" y="48279"/>
            <a:ext cx="628650" cy="328136"/>
          </a:xfrm>
          <a:prstGeom prst="rect">
            <a:avLst/>
          </a:prstGeom>
        </p:spPr>
      </p:pic>
    </p:spTree>
    <p:extLst>
      <p:ext uri="{BB962C8B-B14F-4D97-AF65-F5344CB8AC3E}">
        <p14:creationId xmlns:p14="http://schemas.microsoft.com/office/powerpoint/2010/main" val="3670242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A2C1-C0B1-60AB-96AC-7EC48E447F33}"/>
              </a:ext>
            </a:extLst>
          </p:cNvPr>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American Endurance Ride Conference (AERC)</a:t>
            </a:r>
          </a:p>
        </p:txBody>
      </p:sp>
      <p:sp>
        <p:nvSpPr>
          <p:cNvPr id="3" name="Content Placeholder 2">
            <a:extLst>
              <a:ext uri="{FF2B5EF4-FFF2-40B4-BE49-F238E27FC236}">
                <a16:creationId xmlns:a16="http://schemas.microsoft.com/office/drawing/2014/main" id="{4E9680DE-0A51-2D37-A544-51ADBBD6C502}"/>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1972</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Values: In addition to promoting the sport of endurance riding, the AERC encourages the use, protection, and development of equestrian trails, especially those with historic significance. The founding ride of endurance riding, the Western States Trail Ride or “Tevis Cup,” covers 100 miles of the famous Western States and Immigrant Trails over the Sierra Nevada Mountains. These rides promote awareness of the importance of trail preservation for future generations and foster an appreciation of our American heritage.</a:t>
            </a: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solidFill>
                  <a:srgbClr val="3C3C3C"/>
                </a:solidFill>
                <a:latin typeface="Times New Roman" panose="02020603050405020304" pitchFamily="18" charset="0"/>
                <a:ea typeface="Times New Roman" panose="02020603050405020304" pitchFamily="18" charset="0"/>
                <a:cs typeface="Times New Roman" panose="02020603050405020304" pitchFamily="18" charset="0"/>
              </a:rPr>
              <a:t>Benefit: AERC membership includes many cross-over with BCHA memberships</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350" b="1" dirty="0">
                <a:latin typeface="Times New Roman" panose="02020603050405020304" pitchFamily="18" charset="0"/>
                <a:ea typeface="Calibri" panose="020F0502020204030204" pitchFamily="34" charset="0"/>
                <a:cs typeface="Times New Roman" panose="02020603050405020304" pitchFamily="18" charset="0"/>
              </a:rPr>
              <a:t> </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F1E9B9A-CBE2-A3C7-9395-1A2BDF5D0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3934" y="54571"/>
            <a:ext cx="628650" cy="328136"/>
          </a:xfrm>
          <a:prstGeom prst="rect">
            <a:avLst/>
          </a:prstGeom>
        </p:spPr>
      </p:pic>
    </p:spTree>
    <p:extLst>
      <p:ext uri="{BB962C8B-B14F-4D97-AF65-F5344CB8AC3E}">
        <p14:creationId xmlns:p14="http://schemas.microsoft.com/office/powerpoint/2010/main" val="2478208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38F4-A300-51C8-4AA2-8AB3886B96BE}"/>
              </a:ext>
            </a:extLst>
          </p:cNvPr>
          <p:cNvSpPr>
            <a:spLocks noGrp="1"/>
          </p:cNvSpPr>
          <p:nvPr>
            <p:ph type="title"/>
          </p:nvPr>
        </p:nvSpPr>
        <p:spPr/>
        <p:txBody>
          <a:bodyPr>
            <a:normAutofit/>
          </a:bodyPr>
          <a:lstStyle/>
          <a:p>
            <a:r>
              <a:rPr lang="en-US" sz="2700" dirty="0">
                <a:latin typeface="Times New Roman" panose="02020603050405020304" pitchFamily="18" charset="0"/>
                <a:cs typeface="Times New Roman" panose="02020603050405020304" pitchFamily="18" charset="0"/>
              </a:rPr>
              <a:t>Equestrian Land Conservation Resource (ELCR)</a:t>
            </a:r>
          </a:p>
        </p:txBody>
      </p:sp>
      <p:sp>
        <p:nvSpPr>
          <p:cNvPr id="3" name="Content Placeholder 2">
            <a:extLst>
              <a:ext uri="{FF2B5EF4-FFF2-40B4-BE49-F238E27FC236}">
                <a16:creationId xmlns:a16="http://schemas.microsoft.com/office/drawing/2014/main" id="{7726B5DD-8ED5-855C-7248-1CD7723E2CC2}"/>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1996</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Mission: The Equine Land Conservation Resource leads in the protection and conservation of lands for the horse and horse-related activities.</a:t>
            </a: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Vision: A future in which horse lands have been conserved so that America’s equine heritage lives on and the emotional, physical and economic benefits of mankind’s bond with the horse remain accessible to all.</a:t>
            </a:r>
          </a:p>
          <a:p>
            <a:pPr marL="0">
              <a:spcBef>
                <a:spcPts val="0"/>
              </a:spcBef>
            </a:pPr>
            <a:endPar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135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Benefit: ELCR is BCHA’s counterpart in terms of protecting equine access on private lands and ELCR member alerts frequently reference BCHA’s work for the entire equine  community.</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89101D6-519E-57CD-17CD-9362C39BBF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6517" y="75542"/>
            <a:ext cx="628650" cy="328136"/>
          </a:xfrm>
          <a:prstGeom prst="rect">
            <a:avLst/>
          </a:prstGeom>
        </p:spPr>
      </p:pic>
    </p:spTree>
    <p:extLst>
      <p:ext uri="{BB962C8B-B14F-4D97-AF65-F5344CB8AC3E}">
        <p14:creationId xmlns:p14="http://schemas.microsoft.com/office/powerpoint/2010/main" val="1447726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D055E7-5803-408F-CD05-4F2DB6562497}"/>
              </a:ext>
            </a:extLst>
          </p:cNvPr>
          <p:cNvSpPr txBox="1"/>
          <p:nvPr/>
        </p:nvSpPr>
        <p:spPr>
          <a:xfrm>
            <a:off x="685801" y="759278"/>
            <a:ext cx="8164285" cy="3847207"/>
          </a:xfrm>
          <a:prstGeom prst="rect">
            <a:avLst/>
          </a:prstGeom>
          <a:noFill/>
        </p:spPr>
        <p:txBody>
          <a:bodyPr wrap="square" rtlCol="0">
            <a:spAutoFit/>
          </a:bodyPr>
          <a:lstStyle/>
          <a:p>
            <a:pPr algn="ctr"/>
            <a:r>
              <a:rPr lang="en-US" sz="2000" b="1" i="0" dirty="0">
                <a:solidFill>
                  <a:schemeClr val="tx1"/>
                </a:solidFill>
                <a:effectLst/>
                <a:latin typeface="Open Sans" panose="020B0606030504020204" pitchFamily="34" charset="0"/>
              </a:rPr>
              <a:t>Mission Statement</a:t>
            </a:r>
          </a:p>
          <a:p>
            <a:pPr algn="l"/>
            <a:endParaRPr lang="en-US" b="0" i="0" dirty="0">
              <a:solidFill>
                <a:srgbClr val="333333"/>
              </a:solidFill>
              <a:effectLst/>
              <a:latin typeface="Open Sans" panose="020B0606030504020204" pitchFamily="34" charset="0"/>
            </a:endParaRPr>
          </a:p>
          <a:p>
            <a:pPr algn="l"/>
            <a:r>
              <a:rPr lang="en-US" b="0" i="0" dirty="0">
                <a:solidFill>
                  <a:schemeClr val="tx1"/>
                </a:solidFill>
                <a:effectLst/>
                <a:latin typeface="Open Sans" panose="020B0606030504020204" pitchFamily="34" charset="0"/>
              </a:rPr>
              <a:t>Back Country Horsemen of America is a 501(C) 3 non-profit organization dedicated to the following mission.</a:t>
            </a:r>
          </a:p>
          <a:p>
            <a:pPr algn="l"/>
            <a:endParaRPr lang="en-US" b="0" i="0" dirty="0">
              <a:solidFill>
                <a:schemeClr val="tx1"/>
              </a:solidFill>
              <a:effectLst/>
              <a:latin typeface="Open Sans" panose="020B0606030504020204" pitchFamily="34" charset="0"/>
            </a:endParaRPr>
          </a:p>
          <a:p>
            <a:pPr algn="l">
              <a:buFont typeface="Arial" panose="020B0604020202020204" pitchFamily="34" charset="0"/>
              <a:buChar char="•"/>
            </a:pPr>
            <a:r>
              <a:rPr lang="en-US" b="1" i="0" dirty="0">
                <a:solidFill>
                  <a:schemeClr val="tx1"/>
                </a:solidFill>
                <a:effectLst/>
                <a:latin typeface="Open Sans" panose="020B0606030504020204" pitchFamily="34" charset="0"/>
              </a:rPr>
              <a:t>To</a:t>
            </a:r>
            <a:r>
              <a:rPr lang="en-US" b="0" i="0" dirty="0">
                <a:solidFill>
                  <a:schemeClr val="tx1"/>
                </a:solidFill>
                <a:effectLst/>
                <a:latin typeface="Open Sans" panose="020B0606030504020204" pitchFamily="34" charset="0"/>
              </a:rPr>
              <a:t> perpetuate the commonsense use and enjoyment of horses in America’s back country and wilderness.</a:t>
            </a:r>
          </a:p>
          <a:p>
            <a:pPr algn="l">
              <a:buFont typeface="Arial" panose="020B0604020202020204" pitchFamily="34" charset="0"/>
              <a:buChar char="•"/>
            </a:pPr>
            <a:endParaRPr lang="en-US" b="0" i="0" dirty="0">
              <a:solidFill>
                <a:schemeClr val="tx1"/>
              </a:solidFill>
              <a:effectLst/>
              <a:latin typeface="Open Sans" panose="020B0606030504020204" pitchFamily="34" charset="0"/>
            </a:endParaRPr>
          </a:p>
          <a:p>
            <a:pPr algn="l">
              <a:buFont typeface="Arial" panose="020B0604020202020204" pitchFamily="34" charset="0"/>
              <a:buChar char="•"/>
            </a:pPr>
            <a:r>
              <a:rPr lang="en-US" b="1" i="0" dirty="0">
                <a:solidFill>
                  <a:schemeClr val="tx1"/>
                </a:solidFill>
                <a:effectLst/>
                <a:latin typeface="Open Sans" panose="020B0606030504020204" pitchFamily="34" charset="0"/>
              </a:rPr>
              <a:t>To</a:t>
            </a:r>
            <a:r>
              <a:rPr lang="en-US" b="0" i="0" dirty="0">
                <a:solidFill>
                  <a:schemeClr val="tx1"/>
                </a:solidFill>
                <a:effectLst/>
                <a:latin typeface="Open Sans" panose="020B0606030504020204" pitchFamily="34" charset="0"/>
              </a:rPr>
              <a:t> work to ensure that public lands remain open to recreational stock use.</a:t>
            </a:r>
          </a:p>
          <a:p>
            <a:pPr algn="l">
              <a:buFont typeface="Arial" panose="020B0604020202020204" pitchFamily="34" charset="0"/>
              <a:buChar char="•"/>
            </a:pPr>
            <a:endParaRPr lang="en-US" b="0" i="0" dirty="0">
              <a:solidFill>
                <a:schemeClr val="tx1"/>
              </a:solidFill>
              <a:effectLst/>
              <a:latin typeface="Open Sans" panose="020B0606030504020204" pitchFamily="34" charset="0"/>
            </a:endParaRPr>
          </a:p>
          <a:p>
            <a:pPr algn="l">
              <a:buFont typeface="Arial" panose="020B0604020202020204" pitchFamily="34" charset="0"/>
              <a:buChar char="•"/>
            </a:pPr>
            <a:r>
              <a:rPr lang="en-US" b="1" i="0" dirty="0">
                <a:solidFill>
                  <a:schemeClr val="tx1"/>
                </a:solidFill>
                <a:effectLst/>
                <a:latin typeface="Open Sans" panose="020B0606030504020204" pitchFamily="34" charset="0"/>
              </a:rPr>
              <a:t>To</a:t>
            </a:r>
            <a:r>
              <a:rPr lang="en-US" b="0" i="0" dirty="0">
                <a:solidFill>
                  <a:schemeClr val="tx1"/>
                </a:solidFill>
                <a:effectLst/>
                <a:latin typeface="Open Sans" panose="020B0606030504020204" pitchFamily="34" charset="0"/>
              </a:rPr>
              <a:t> assist the various government and private agencies in their maintenance and management of said resource.</a:t>
            </a:r>
          </a:p>
          <a:p>
            <a:pPr algn="l">
              <a:buFont typeface="Arial" panose="020B0604020202020204" pitchFamily="34" charset="0"/>
              <a:buChar char="•"/>
            </a:pPr>
            <a:endParaRPr lang="en-US" b="0" i="0" dirty="0">
              <a:solidFill>
                <a:schemeClr val="tx1"/>
              </a:solidFill>
              <a:effectLst/>
              <a:latin typeface="Open Sans" panose="020B0606030504020204" pitchFamily="34" charset="0"/>
            </a:endParaRPr>
          </a:p>
          <a:p>
            <a:pPr algn="l">
              <a:buFont typeface="Arial" panose="020B0604020202020204" pitchFamily="34" charset="0"/>
              <a:buChar char="•"/>
            </a:pPr>
            <a:r>
              <a:rPr lang="en-US" b="1" i="0" dirty="0">
                <a:solidFill>
                  <a:schemeClr val="tx1"/>
                </a:solidFill>
                <a:effectLst/>
                <a:latin typeface="Open Sans" panose="020B0606030504020204" pitchFamily="34" charset="0"/>
              </a:rPr>
              <a:t>To</a:t>
            </a:r>
            <a:r>
              <a:rPr lang="en-US" b="0" i="0" dirty="0">
                <a:solidFill>
                  <a:schemeClr val="tx1"/>
                </a:solidFill>
                <a:effectLst/>
                <a:latin typeface="Open Sans" panose="020B0606030504020204" pitchFamily="34" charset="0"/>
              </a:rPr>
              <a:t> educate, encourage and solicit active participation in the wise use of the back country resource by horsemen and the general public commensurate with our heritage.</a:t>
            </a:r>
          </a:p>
          <a:p>
            <a:pPr algn="l">
              <a:buFont typeface="Arial" panose="020B0604020202020204" pitchFamily="34" charset="0"/>
              <a:buChar char="•"/>
            </a:pPr>
            <a:endParaRPr lang="en-US" b="0" i="0" dirty="0">
              <a:solidFill>
                <a:schemeClr val="tx1"/>
              </a:solidFill>
              <a:effectLst/>
              <a:latin typeface="Open Sans" panose="020B0606030504020204" pitchFamily="34" charset="0"/>
            </a:endParaRPr>
          </a:p>
          <a:p>
            <a:pPr algn="l">
              <a:buFont typeface="Arial" panose="020B0604020202020204" pitchFamily="34" charset="0"/>
              <a:buChar char="•"/>
            </a:pPr>
            <a:r>
              <a:rPr lang="en-US" b="1" i="0" dirty="0">
                <a:solidFill>
                  <a:schemeClr val="tx1"/>
                </a:solidFill>
                <a:effectLst/>
                <a:latin typeface="Open Sans" panose="020B0606030504020204" pitchFamily="34" charset="0"/>
              </a:rPr>
              <a:t>To</a:t>
            </a:r>
            <a:r>
              <a:rPr lang="en-US" b="0" i="0" dirty="0">
                <a:solidFill>
                  <a:schemeClr val="tx1"/>
                </a:solidFill>
                <a:effectLst/>
                <a:latin typeface="Open Sans" panose="020B0606030504020204" pitchFamily="34" charset="0"/>
              </a:rPr>
              <a:t> foster and encourage the formation of new state Back Country Horsemen’s organizations.</a:t>
            </a:r>
          </a:p>
        </p:txBody>
      </p:sp>
      <p:pic>
        <p:nvPicPr>
          <p:cNvPr id="8" name="Picture 7" descr="A logo with horses and a person&#10;&#10;Description automatically generated">
            <a:extLst>
              <a:ext uri="{FF2B5EF4-FFF2-40B4-BE49-F238E27FC236}">
                <a16:creationId xmlns:a16="http://schemas.microsoft.com/office/drawing/2014/main" id="{447F1693-45E4-30FE-1B45-2B75AAB5971B}"/>
              </a:ext>
            </a:extLst>
          </p:cNvPr>
          <p:cNvPicPr>
            <a:picLocks noChangeAspect="1"/>
          </p:cNvPicPr>
          <p:nvPr/>
        </p:nvPicPr>
        <p:blipFill>
          <a:blip r:embed="rId2"/>
          <a:stretch>
            <a:fillRect/>
          </a:stretch>
        </p:blipFill>
        <p:spPr>
          <a:xfrm>
            <a:off x="571500" y="65314"/>
            <a:ext cx="2116915" cy="1048657"/>
          </a:xfrm>
          <a:prstGeom prst="rect">
            <a:avLst/>
          </a:prstGeom>
        </p:spPr>
      </p:pic>
    </p:spTree>
    <p:extLst>
      <p:ext uri="{BB962C8B-B14F-4D97-AF65-F5344CB8AC3E}">
        <p14:creationId xmlns:p14="http://schemas.microsoft.com/office/powerpoint/2010/main" val="285983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9B12-9448-E334-2812-D18D6F8682D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Wilderness Society (TWS)</a:t>
            </a:r>
          </a:p>
        </p:txBody>
      </p:sp>
      <p:sp>
        <p:nvSpPr>
          <p:cNvPr id="3" name="Content Placeholder 2">
            <a:extLst>
              <a:ext uri="{FF2B5EF4-FFF2-40B4-BE49-F238E27FC236}">
                <a16:creationId xmlns:a16="http://schemas.microsoft.com/office/drawing/2014/main" id="{D0B59B71-B20E-8C01-4DAF-11DD83343564}"/>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1935</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latin typeface="Times New Roman" panose="02020603050405020304" pitchFamily="18" charset="0"/>
                <a:ea typeface="Calibri" panose="020F0502020204030204" pitchFamily="34" charset="0"/>
                <a:cs typeface="Times New Roman" panose="02020603050405020304" pitchFamily="18" charset="0"/>
              </a:rPr>
              <a:t>Mission: Uniting people to protect America’s wild places.</a:t>
            </a:r>
          </a:p>
          <a:p>
            <a:pPr marL="0">
              <a:spcBef>
                <a:spcPts val="0"/>
              </a:spcBef>
            </a:pPr>
            <a:endParaRPr lang="en-US" sz="1350" b="1" i="1" dirty="0">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Benefit: TWS provides tremendous support for BCHA pivotal platforms (i.e. National Forest  System Trails Stewardship Act, litigation with the Tahoe National Forest authorization of E-Bikes, etc.)</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201335A-2BB4-D57B-E04F-13A40E6BE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5058" y="54571"/>
            <a:ext cx="628650" cy="328136"/>
          </a:xfrm>
          <a:prstGeom prst="rect">
            <a:avLst/>
          </a:prstGeom>
        </p:spPr>
      </p:pic>
    </p:spTree>
    <p:extLst>
      <p:ext uri="{BB962C8B-B14F-4D97-AF65-F5344CB8AC3E}">
        <p14:creationId xmlns:p14="http://schemas.microsoft.com/office/powerpoint/2010/main" val="1930492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E445E-683B-D7BD-12A8-A8A4CC887F7E}"/>
              </a:ext>
            </a:extLst>
          </p:cNvPr>
          <p:cNvSpPr>
            <a:spLocks noGrp="1"/>
          </p:cNvSpPr>
          <p:nvPr>
            <p:ph type="ctrTitle"/>
          </p:nvPr>
        </p:nvSpPr>
        <p:spPr/>
        <p:txBody>
          <a:bodyPr>
            <a:normAutofit/>
          </a:bodyPr>
          <a:lstStyle/>
          <a:p>
            <a:pPr algn="ctr"/>
            <a:r>
              <a:rPr lang="en-US" sz="3000" dirty="0">
                <a:latin typeface="Times New Roman" panose="02020603050405020304" pitchFamily="18" charset="0"/>
                <a:cs typeface="Times New Roman" panose="02020603050405020304" pitchFamily="18" charset="0"/>
              </a:rPr>
              <a:t>Corporate / Business Partners</a:t>
            </a:r>
          </a:p>
        </p:txBody>
      </p:sp>
      <p:sp>
        <p:nvSpPr>
          <p:cNvPr id="3" name="Subtitle 2">
            <a:extLst>
              <a:ext uri="{FF2B5EF4-FFF2-40B4-BE49-F238E27FC236}">
                <a16:creationId xmlns:a16="http://schemas.microsoft.com/office/drawing/2014/main" id="{E1E584C1-1A3B-AC98-E67E-BDB6A8C98FD3}"/>
              </a:ext>
            </a:extLst>
          </p:cNvPr>
          <p:cNvSpPr>
            <a:spLocks noGrp="1"/>
          </p:cNvSpPr>
          <p:nvPr>
            <p:ph type="subTitle" idx="1"/>
          </p:nvPr>
        </p:nvSpPr>
        <p:spPr/>
        <p:txBody>
          <a:bodyPr/>
          <a:lstStyle/>
          <a:p>
            <a:r>
              <a:rPr lang="en-US" dirty="0">
                <a:solidFill>
                  <a:schemeClr val="bg2"/>
                </a:solidFill>
              </a:rPr>
              <a:t>.</a:t>
            </a:r>
          </a:p>
        </p:txBody>
      </p:sp>
      <p:pic>
        <p:nvPicPr>
          <p:cNvPr id="4" name="Picture 3">
            <a:extLst>
              <a:ext uri="{FF2B5EF4-FFF2-40B4-BE49-F238E27FC236}">
                <a16:creationId xmlns:a16="http://schemas.microsoft.com/office/drawing/2014/main" id="{88F320DD-C2E8-3F54-E32A-AA672DCD2B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031" y="567822"/>
            <a:ext cx="2831285" cy="1586420"/>
          </a:xfrm>
          <a:prstGeom prst="rect">
            <a:avLst/>
          </a:prstGeom>
        </p:spPr>
      </p:pic>
    </p:spTree>
    <p:extLst>
      <p:ext uri="{BB962C8B-B14F-4D97-AF65-F5344CB8AC3E}">
        <p14:creationId xmlns:p14="http://schemas.microsoft.com/office/powerpoint/2010/main" val="2140162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16C3-4D27-6E05-4FDE-07490943F07B}"/>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a:t>
            </a:r>
          </a:p>
        </p:txBody>
      </p:sp>
      <p:sp>
        <p:nvSpPr>
          <p:cNvPr id="3" name="Text Placeholder 2">
            <a:extLst>
              <a:ext uri="{FF2B5EF4-FFF2-40B4-BE49-F238E27FC236}">
                <a16:creationId xmlns:a16="http://schemas.microsoft.com/office/drawing/2014/main" id="{DC3C4682-C6C2-324A-BB72-BED5421AFDEA}"/>
              </a:ext>
            </a:extLst>
          </p:cNvPr>
          <p:cNvSpPr>
            <a:spLocks noGrp="1"/>
          </p:cNvSpPr>
          <p:nvPr>
            <p:ph type="body" idx="1"/>
          </p:nvPr>
        </p:nvSpPr>
        <p:spPr/>
        <p:txBody>
          <a:bodyPr>
            <a:normAutofit/>
          </a:bodyPr>
          <a:lstStyle/>
          <a:p>
            <a:r>
              <a:rPr lang="en-US" sz="2100" cap="none" spc="0" dirty="0">
                <a:solidFill>
                  <a:schemeClr val="accent1">
                    <a:lumMod val="75000"/>
                  </a:schemeClr>
                </a:solidFill>
                <a:latin typeface="Times New Roman" panose="02020603050405020304" pitchFamily="18" charset="0"/>
                <a:cs typeface="Times New Roman" panose="02020603050405020304" pitchFamily="18" charset="0"/>
              </a:rPr>
              <a:t>Equestrian Legacy Radio</a:t>
            </a:r>
          </a:p>
        </p:txBody>
      </p:sp>
      <p:sp>
        <p:nvSpPr>
          <p:cNvPr id="4" name="Content Placeholder 3">
            <a:extLst>
              <a:ext uri="{FF2B5EF4-FFF2-40B4-BE49-F238E27FC236}">
                <a16:creationId xmlns:a16="http://schemas.microsoft.com/office/drawing/2014/main" id="{EC109574-93CC-38C8-2F49-FF9CCB8EDEE4}"/>
              </a:ext>
            </a:extLst>
          </p:cNvPr>
          <p:cNvSpPr>
            <a:spLocks noGrp="1"/>
          </p:cNvSpPr>
          <p:nvPr>
            <p:ph sz="half" idx="2"/>
          </p:nvPr>
        </p:nvSpPr>
        <p:spPr/>
        <p:txBody>
          <a:bodyPr>
            <a:normAutofit fontScale="85000" lnSpcReduction="10000"/>
          </a:bodyPr>
          <a:lstStyle/>
          <a:p>
            <a:pPr marL="0">
              <a:spcBef>
                <a:spcPts val="0"/>
              </a:spcBef>
            </a:pPr>
            <a:r>
              <a:rPr lang="en-US" sz="1350" b="1" i="1" dirty="0">
                <a:latin typeface="Times New Roman" panose="02020603050405020304" pitchFamily="18" charset="0"/>
                <a:ea typeface="Calibri" panose="020F0502020204030204" pitchFamily="34" charset="0"/>
                <a:cs typeface="Times New Roman" panose="02020603050405020304" pitchFamily="18" charset="0"/>
              </a:rPr>
              <a:t>Promote horses, music and the western and equestrian lifestyle</a:t>
            </a:r>
          </a:p>
          <a:p>
            <a:pPr marL="0">
              <a:spcBef>
                <a:spcPts val="0"/>
              </a:spcBef>
            </a:pPr>
            <a:endParaRPr lang="en-US" sz="1350" b="1" i="1" dirty="0">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pPr>
            <a:r>
              <a:rPr lang="en-US" sz="1350" b="1" i="1" dirty="0">
                <a:latin typeface="Times New Roman" panose="02020603050405020304" pitchFamily="18" charset="0"/>
                <a:ea typeface="Calibri" panose="020F0502020204030204" pitchFamily="34" charset="0"/>
                <a:cs typeface="Times New Roman" panose="02020603050405020304" pitchFamily="18" charset="0"/>
              </a:rPr>
              <a:t>Heard around the World……Streaming Live and On Demand 24/7…..You can listen to all of our shows Here and on Spotify, iHeart Radio, Apple Podcast, iTunes and other streaming platforms.</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350" b="1" dirty="0">
                <a:latin typeface="Times New Roman" panose="02020603050405020304" pitchFamily="18" charset="0"/>
                <a:ea typeface="Calibri" panose="020F0502020204030204" pitchFamily="34" charset="0"/>
                <a:cs typeface="Times New Roman" panose="02020603050405020304" pitchFamily="18" charset="0"/>
              </a:rPr>
              <a:t> </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BCHA is afforded guest spot the first Thursday of each month on the platform Saddle Up America.</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350" dirty="0">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a16="http://schemas.microsoft.com/office/drawing/2014/main" id="{9A50FF23-E095-78E9-530F-37BF79B6FB17}"/>
              </a:ext>
            </a:extLst>
          </p:cNvPr>
          <p:cNvSpPr>
            <a:spLocks noGrp="1"/>
          </p:cNvSpPr>
          <p:nvPr>
            <p:ph type="body" sz="quarter" idx="3"/>
          </p:nvPr>
        </p:nvSpPr>
        <p:spPr/>
        <p:txBody>
          <a:bodyPr>
            <a:normAutofit/>
          </a:bodyPr>
          <a:lstStyle/>
          <a:p>
            <a:r>
              <a:rPr lang="en-US" sz="2100" cap="none" spc="0" dirty="0">
                <a:solidFill>
                  <a:schemeClr val="accent1">
                    <a:lumMod val="75000"/>
                  </a:schemeClr>
                </a:solidFill>
                <a:latin typeface="Times New Roman" panose="02020603050405020304" pitchFamily="18" charset="0"/>
                <a:cs typeface="Times New Roman" panose="02020603050405020304" pitchFamily="18" charset="0"/>
              </a:rPr>
              <a:t>Trailmeister</a:t>
            </a:r>
          </a:p>
        </p:txBody>
      </p:sp>
      <p:sp>
        <p:nvSpPr>
          <p:cNvPr id="6" name="Content Placeholder 5">
            <a:extLst>
              <a:ext uri="{FF2B5EF4-FFF2-40B4-BE49-F238E27FC236}">
                <a16:creationId xmlns:a16="http://schemas.microsoft.com/office/drawing/2014/main" id="{593BC60A-0663-5D3E-A89F-D9A8B1B438F3}"/>
              </a:ext>
            </a:extLst>
          </p:cNvPr>
          <p:cNvSpPr>
            <a:spLocks noGrp="1"/>
          </p:cNvSpPr>
          <p:nvPr>
            <p:ph sz="quarter" idx="4"/>
          </p:nvPr>
        </p:nvSpPr>
        <p:spPr/>
        <p:txBody>
          <a:bodyPr>
            <a:normAutofit fontScale="85000" lnSpcReduction="10000"/>
          </a:bodyPr>
          <a:lstStyle/>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TrailMeister is your free online resource for horse trails, horse camps, and all of the information you need for a successful and uneventful ride.</a:t>
            </a: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Here you’ll find accurate trail information including current weather, real directions, and the straight scoop on the area that has been verified by the area’s land managers. </a:t>
            </a: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TrailMeister was created for YOU: the avid, active, or aspiring horse rider. Whether you trail ride as part of your horse training program, as conditioning for competition, or trail ride exclusively because you love being out in nature as much as we do, TrailMeister is for you</a:t>
            </a:r>
            <a:r>
              <a:rPr lang="en-US" sz="1350" b="1" dirty="0">
                <a:solidFill>
                  <a:schemeClr val="tx1"/>
                </a:solidFill>
                <a:latin typeface="Helvetica" panose="020B0604020202020204" pitchFamily="34" charset="0"/>
                <a:ea typeface="Calibri" panose="020F0502020204030204" pitchFamily="34" charset="0"/>
                <a:cs typeface="Times New Roman" panose="02020603050405020304" pitchFamily="18" charset="0"/>
              </a:rPr>
              <a:t>.</a:t>
            </a:r>
            <a:r>
              <a:rPr lang="en-US" sz="1350" b="1" dirty="0">
                <a:latin typeface="Times New Roman" panose="02020603050405020304" pitchFamily="18" charset="0"/>
                <a:ea typeface="Calibri" panose="020F0502020204030204" pitchFamily="34" charset="0"/>
                <a:cs typeface="Times New Roman" panose="02020603050405020304" pitchFamily="18" charset="0"/>
              </a:rPr>
              <a:t> </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BCHA is promoted at clinics, seminars, etc. TrailMeister promotes BCHA mission and principles in videos and articles on experiences in the backcountry. </a:t>
            </a:r>
            <a:endParaRPr lang="en-US" sz="135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F6CB21F-5061-05A2-A66B-549099729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6091" y="109498"/>
            <a:ext cx="2071324" cy="1081169"/>
          </a:xfrm>
          <a:prstGeom prst="rect">
            <a:avLst/>
          </a:prstGeom>
        </p:spPr>
      </p:pic>
    </p:spTree>
    <p:extLst>
      <p:ext uri="{BB962C8B-B14F-4D97-AF65-F5344CB8AC3E}">
        <p14:creationId xmlns:p14="http://schemas.microsoft.com/office/powerpoint/2010/main" val="596956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5EE9-641B-5484-B1E9-AC3463E1C076}"/>
              </a:ext>
            </a:extLst>
          </p:cNvPr>
          <p:cNvSpPr>
            <a:spLocks noGrp="1"/>
          </p:cNvSpPr>
          <p:nvPr>
            <p:ph type="title"/>
          </p:nvPr>
        </p:nvSpPr>
        <p:spPr/>
        <p:txBody>
          <a:bodyPr>
            <a:normAutofit/>
          </a:bodyPr>
          <a:lstStyle/>
          <a:p>
            <a:pPr algn="ctr"/>
            <a:r>
              <a:rPr lang="en-US" sz="4500" dirty="0">
                <a:latin typeface="Times New Roman" panose="02020603050405020304" pitchFamily="18" charset="0"/>
                <a:cs typeface="Times New Roman" panose="02020603050405020304" pitchFamily="18" charset="0"/>
              </a:rPr>
              <a:t>Federal Agencies</a:t>
            </a:r>
          </a:p>
        </p:txBody>
      </p:sp>
      <p:sp>
        <p:nvSpPr>
          <p:cNvPr id="3" name="Text Placeholder 2">
            <a:extLst>
              <a:ext uri="{FF2B5EF4-FFF2-40B4-BE49-F238E27FC236}">
                <a16:creationId xmlns:a16="http://schemas.microsoft.com/office/drawing/2014/main" id="{0E1BB4D6-3471-C4D2-8ED5-92FE9D8081EA}"/>
              </a:ext>
            </a:extLst>
          </p:cNvPr>
          <p:cNvSpPr>
            <a:spLocks noGrp="1"/>
          </p:cNvSpPr>
          <p:nvPr>
            <p:ph type="body" idx="1"/>
          </p:nvPr>
        </p:nvSpPr>
        <p:spPr/>
        <p:txBody>
          <a:bodyPr/>
          <a:lstStyle/>
          <a:p>
            <a:endParaRPr lang="en-US" sz="1350" b="1" dirty="0">
              <a:solidFill>
                <a:schemeClr val="tx1"/>
              </a:solidFill>
              <a:latin typeface="Times New Roman" panose="02020603050405020304" pitchFamily="18" charset="0"/>
              <a:ea typeface="Calibri" panose="020F0502020204030204" pitchFamily="34" charset="0"/>
            </a:endParaRPr>
          </a:p>
          <a:p>
            <a:r>
              <a:rPr lang="en-US" sz="1350" b="1" dirty="0">
                <a:solidFill>
                  <a:schemeClr val="accent1">
                    <a:lumMod val="75000"/>
                  </a:schemeClr>
                </a:solidFill>
                <a:latin typeface="Times New Roman" panose="02020603050405020304" pitchFamily="18" charset="0"/>
                <a:ea typeface="Calibri" panose="020F0502020204030204" pitchFamily="34" charset="0"/>
              </a:rPr>
              <a:t>*Denotes currently maintained agreements</a:t>
            </a:r>
            <a:endParaRPr lang="en-US"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6CE9876-47F3-A325-D45A-100C61BCF4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409" y="860963"/>
            <a:ext cx="2875512" cy="1500930"/>
          </a:xfrm>
          <a:prstGeom prst="rect">
            <a:avLst/>
          </a:prstGeom>
        </p:spPr>
      </p:pic>
    </p:spTree>
    <p:extLst>
      <p:ext uri="{BB962C8B-B14F-4D97-AF65-F5344CB8AC3E}">
        <p14:creationId xmlns:p14="http://schemas.microsoft.com/office/powerpoint/2010/main" val="2183821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6510-C20A-2432-3A08-33984980AFC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National Parks Service (NPS)*</a:t>
            </a:r>
          </a:p>
        </p:txBody>
      </p:sp>
      <p:sp>
        <p:nvSpPr>
          <p:cNvPr id="3" name="Content Placeholder 2">
            <a:extLst>
              <a:ext uri="{FF2B5EF4-FFF2-40B4-BE49-F238E27FC236}">
                <a16:creationId xmlns:a16="http://schemas.microsoft.com/office/drawing/2014/main" id="{AD585978-7BF3-B582-D4EC-D06CBBD885F4}"/>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United States Department of the Interior</a:t>
            </a:r>
          </a:p>
          <a:p>
            <a:pPr marL="0" indent="0">
              <a:spcBef>
                <a:spcPts val="0"/>
              </a:spcBef>
              <a:buNone/>
            </a:pP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1916</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Mission:</a:t>
            </a:r>
            <a:r>
              <a:rPr lang="en-US" sz="135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35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 National Park Service preserves unimpaired the natural and cultural resources and values of the National Park System for the enjoyment, education, and inspiration of this and future generations. The National Park Service cooperates with partners to extend the benefits of natural and cultural resource conservation and outdoor recreation throughout this country and the world.</a:t>
            </a: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F2B30BC-5939-9094-3442-906E49084A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7642" y="100709"/>
            <a:ext cx="628650" cy="328136"/>
          </a:xfrm>
          <a:prstGeom prst="rect">
            <a:avLst/>
          </a:prstGeom>
        </p:spPr>
      </p:pic>
    </p:spTree>
    <p:extLst>
      <p:ext uri="{BB962C8B-B14F-4D97-AF65-F5344CB8AC3E}">
        <p14:creationId xmlns:p14="http://schemas.microsoft.com/office/powerpoint/2010/main" val="434297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9B14-42C6-267F-29B9-C042DF354B2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U.S. Forest Service (USFS)*</a:t>
            </a:r>
          </a:p>
        </p:txBody>
      </p:sp>
      <p:sp>
        <p:nvSpPr>
          <p:cNvPr id="3" name="Content Placeholder 2">
            <a:extLst>
              <a:ext uri="{FF2B5EF4-FFF2-40B4-BE49-F238E27FC236}">
                <a16:creationId xmlns:a16="http://schemas.microsoft.com/office/drawing/2014/main" id="{BE904A06-47E5-3466-6ECB-AAB1CC5F400E}"/>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United States Department of Agriculture</a:t>
            </a:r>
          </a:p>
          <a:p>
            <a:pPr marL="0" indent="0">
              <a:spcBef>
                <a:spcPts val="0"/>
              </a:spcBef>
              <a:buNone/>
            </a:pP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1905</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Mission: The mission of the Forest Service is to sustain the health, diversity, and productivity of the Nation’s forests and grasslands to meet the needs of present and future generations.</a:t>
            </a: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B5DA418-8B56-BC12-96BB-9B1A8E8CF8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5058" y="54571"/>
            <a:ext cx="628650" cy="328136"/>
          </a:xfrm>
          <a:prstGeom prst="rect">
            <a:avLst/>
          </a:prstGeom>
        </p:spPr>
      </p:pic>
    </p:spTree>
    <p:extLst>
      <p:ext uri="{BB962C8B-B14F-4D97-AF65-F5344CB8AC3E}">
        <p14:creationId xmlns:p14="http://schemas.microsoft.com/office/powerpoint/2010/main" val="3807149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D17C-E4FB-385E-5E04-F811D962DA5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U.S. Army Corps of Engineers (COE)*</a:t>
            </a:r>
          </a:p>
        </p:txBody>
      </p:sp>
      <p:sp>
        <p:nvSpPr>
          <p:cNvPr id="3" name="Content Placeholder 2">
            <a:extLst>
              <a:ext uri="{FF2B5EF4-FFF2-40B4-BE49-F238E27FC236}">
                <a16:creationId xmlns:a16="http://schemas.microsoft.com/office/drawing/2014/main" id="{8DA7C805-A963-3412-53AF-D7BDCCF7755A}"/>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United States Department of Defense</a:t>
            </a:r>
          </a:p>
          <a:p>
            <a:pPr marL="0" indent="0">
              <a:spcBef>
                <a:spcPts val="0"/>
              </a:spcBef>
              <a:buNone/>
            </a:pP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Authorized 1812</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r>
              <a:rPr lang="en-US" sz="1350" b="1" i="1" dirty="0">
                <a:solidFill>
                  <a:schemeClr val="tx1"/>
                </a:solidFill>
                <a:latin typeface="Times New Roman" panose="02020603050405020304" pitchFamily="18" charset="0"/>
                <a:ea typeface="Calibri" panose="020F0502020204030204" pitchFamily="34" charset="0"/>
              </a:rPr>
              <a:t>Mission: Deliver vital engineering solutions, in collaboration with our partners, to secure our</a:t>
            </a:r>
          </a:p>
          <a:p>
            <a:pPr marL="0" indent="0">
              <a:buNone/>
            </a:pPr>
            <a:r>
              <a:rPr lang="en-US" sz="1350" b="1" i="1" dirty="0">
                <a:solidFill>
                  <a:schemeClr val="tx1"/>
                </a:solidFill>
                <a:latin typeface="Times New Roman" panose="02020603050405020304" pitchFamily="18" charset="0"/>
                <a:ea typeface="Calibri" panose="020F0502020204030204" pitchFamily="34" charset="0"/>
              </a:rPr>
              <a:t>Nation, energize our economy, and reduce disaster risk.</a:t>
            </a:r>
            <a:endParaRPr lang="en-US" sz="1350" b="1" dirty="0">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764DE72-BB6B-087D-BA9C-E9571D2941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3600" y="67154"/>
            <a:ext cx="628650" cy="328136"/>
          </a:xfrm>
          <a:prstGeom prst="rect">
            <a:avLst/>
          </a:prstGeom>
        </p:spPr>
      </p:pic>
    </p:spTree>
    <p:extLst>
      <p:ext uri="{BB962C8B-B14F-4D97-AF65-F5344CB8AC3E}">
        <p14:creationId xmlns:p14="http://schemas.microsoft.com/office/powerpoint/2010/main" val="2777502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DC1C-1A9C-49C4-6AFF-617DFA9D0B3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Bureau of Land Management (BLM)</a:t>
            </a:r>
          </a:p>
        </p:txBody>
      </p:sp>
      <p:sp>
        <p:nvSpPr>
          <p:cNvPr id="3" name="Content Placeholder 2">
            <a:extLst>
              <a:ext uri="{FF2B5EF4-FFF2-40B4-BE49-F238E27FC236}">
                <a16:creationId xmlns:a16="http://schemas.microsoft.com/office/drawing/2014/main" id="{B3C426C6-5977-F1C5-C65E-B899EE031443}"/>
              </a:ext>
            </a:extLst>
          </p:cNvPr>
          <p:cNvSpPr>
            <a:spLocks noGrp="1"/>
          </p:cNvSpPr>
          <p:nvPr>
            <p:ph idx="1"/>
          </p:nvPr>
        </p:nvSpPr>
        <p:spPr/>
        <p:txBody>
          <a:bodyPr>
            <a:normAutofit/>
          </a:bodyPr>
          <a:lstStyle/>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United States Department of Interior</a:t>
            </a:r>
          </a:p>
          <a:p>
            <a:pPr marL="0" indent="0">
              <a:spcBef>
                <a:spcPts val="0"/>
              </a:spcBef>
              <a:buNone/>
            </a:pP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dirty="0">
                <a:latin typeface="Times New Roman" panose="02020603050405020304" pitchFamily="18" charset="0"/>
                <a:ea typeface="Calibri" panose="020F0502020204030204" pitchFamily="34" charset="0"/>
                <a:cs typeface="Times New Roman" panose="02020603050405020304" pitchFamily="18" charset="0"/>
              </a:rPr>
              <a:t>Founded 1946</a:t>
            </a:r>
          </a:p>
          <a:p>
            <a:pPr marL="0" indent="0">
              <a:spcBef>
                <a:spcPts val="0"/>
              </a:spcBef>
              <a:buNone/>
            </a:pPr>
            <a:endParaRPr lang="en-US" sz="135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Mission: The Bureau of Land Management's mission is to sustain the health, diversity, and productivity of public lands for the use and enjoyment of present and future generations.</a:t>
            </a:r>
          </a:p>
          <a:p>
            <a:pPr marL="0" indent="0">
              <a:spcBef>
                <a:spcPts val="0"/>
              </a:spcBef>
              <a:buNone/>
            </a:pPr>
            <a:endParaRPr lang="en-US" sz="135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350" b="1" i="1" dirty="0">
                <a:solidFill>
                  <a:schemeClr val="tx1"/>
                </a:solidFill>
                <a:latin typeface="Times New Roman" panose="02020603050405020304" pitchFamily="18" charset="0"/>
                <a:ea typeface="Times New Roman" panose="02020603050405020304" pitchFamily="18" charset="0"/>
              </a:rPr>
              <a:t>Recreation for All: We will work to ensure that all families now and into the future have equal opportunity to hunt, camp, fish, hike and play on our public lands.</a:t>
            </a:r>
            <a:endParaRPr lang="en-US" sz="1350" b="1" dirty="0">
              <a:solidFill>
                <a:schemeClr val="tx1"/>
              </a:solidFill>
              <a:latin typeface="Times New Roman" panose="02020603050405020304" pitchFamily="18" charset="0"/>
              <a:ea typeface="Times New Roman" panose="02020603050405020304" pitchFamily="18" charset="0"/>
            </a:endParaRPr>
          </a:p>
          <a:p>
            <a:endParaRPr lang="en-US" sz="135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C0512B9-E3E7-32F4-6741-90F1FFC1D3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6184" y="54571"/>
            <a:ext cx="628650" cy="328136"/>
          </a:xfrm>
          <a:prstGeom prst="rect">
            <a:avLst/>
          </a:prstGeom>
        </p:spPr>
      </p:pic>
    </p:spTree>
    <p:extLst>
      <p:ext uri="{BB962C8B-B14F-4D97-AF65-F5344CB8AC3E}">
        <p14:creationId xmlns:p14="http://schemas.microsoft.com/office/powerpoint/2010/main" val="1705073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CDF2139E-1ECE-13C2-EACA-03BA3132ED83}"/>
              </a:ext>
            </a:extLst>
          </p:cNvPr>
          <p:cNvGraphicFramePr>
            <a:graphicFrameLocks noChangeAspect="1"/>
          </p:cNvGraphicFramePr>
          <p:nvPr/>
        </p:nvGraphicFramePr>
        <p:xfrm>
          <a:off x="73818" y="73819"/>
          <a:ext cx="9005167" cy="5065406"/>
        </p:xfrm>
        <a:graphic>
          <a:graphicData uri="http://schemas.openxmlformats.org/presentationml/2006/ole">
            <mc:AlternateContent xmlns:mc="http://schemas.openxmlformats.org/markup-compatibility/2006">
              <mc:Choice xmlns:v="urn:schemas-microsoft-com:vml" Requires="v">
                <p:oleObj name="Presentation" r:id="rId2" imgW="6096246" imgH="3429195" progId="PowerPoint.Show.12">
                  <p:embed/>
                </p:oleObj>
              </mc:Choice>
              <mc:Fallback>
                <p:oleObj name="Presentation" r:id="rId2" imgW="6096246" imgH="3429195" progId="PowerPoint.Show.12">
                  <p:embed/>
                  <p:pic>
                    <p:nvPicPr>
                      <p:cNvPr id="2" name="Object 1">
                        <a:hlinkClick r:id="" action="ppaction://ole?verb=0"/>
                        <a:extLst>
                          <a:ext uri="{FF2B5EF4-FFF2-40B4-BE49-F238E27FC236}">
                            <a16:creationId xmlns:a16="http://schemas.microsoft.com/office/drawing/2014/main" id="{CDF2139E-1ECE-13C2-EACA-03BA3132ED83}"/>
                          </a:ext>
                        </a:extLst>
                      </p:cNvPr>
                      <p:cNvPicPr/>
                      <p:nvPr/>
                    </p:nvPicPr>
                    <p:blipFill>
                      <a:blip r:embed="rId3"/>
                      <a:stretch>
                        <a:fillRect/>
                      </a:stretch>
                    </p:blipFill>
                    <p:spPr>
                      <a:xfrm>
                        <a:off x="73818" y="73819"/>
                        <a:ext cx="9005167" cy="5065406"/>
                      </a:xfrm>
                      <a:prstGeom prst="rect">
                        <a:avLst/>
                      </a:prstGeom>
                    </p:spPr>
                  </p:pic>
                </p:oleObj>
              </mc:Fallback>
            </mc:AlternateContent>
          </a:graphicData>
        </a:graphic>
      </p:graphicFrame>
    </p:spTree>
    <p:extLst>
      <p:ext uri="{BB962C8B-B14F-4D97-AF65-F5344CB8AC3E}">
        <p14:creationId xmlns:p14="http://schemas.microsoft.com/office/powerpoint/2010/main" val="3836143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C03208-CBC5-2DB2-C782-27A92F68F388}"/>
              </a:ext>
            </a:extLst>
          </p:cNvPr>
          <p:cNvSpPr txBox="1"/>
          <p:nvPr/>
        </p:nvSpPr>
        <p:spPr>
          <a:xfrm>
            <a:off x="94377" y="0"/>
            <a:ext cx="9049624" cy="4962897"/>
          </a:xfrm>
          <a:prstGeom prst="rect">
            <a:avLst/>
          </a:prstGeom>
          <a:noFill/>
        </p:spPr>
        <p:txBody>
          <a:bodyPr wrap="square">
            <a:spAutoFit/>
          </a:bodyPr>
          <a:lstStyle/>
          <a:p>
            <a:pPr defTabSz="685800">
              <a:spcAft>
                <a:spcPts val="563"/>
              </a:spcAft>
              <a:buClrTx/>
            </a:pPr>
            <a:r>
              <a:rPr lang="en-US" sz="1350" b="1" kern="1800" dirty="0">
                <a:solidFill>
                  <a:srgbClr val="006647"/>
                </a:solidFill>
                <a:latin typeface="Times New Roman" panose="02020603050405020304" pitchFamily="18" charset="0"/>
                <a:ea typeface="Times New Roman" panose="02020603050405020304" pitchFamily="18" charset="0"/>
                <a:cs typeface="Times New Roman" panose="02020603050405020304" pitchFamily="18" charset="0"/>
              </a:rPr>
              <a:t>Expanded Article:</a:t>
            </a:r>
          </a:p>
          <a:p>
            <a:pPr defTabSz="685800">
              <a:spcAft>
                <a:spcPts val="563"/>
              </a:spcAft>
              <a:buClrTx/>
            </a:pPr>
            <a:r>
              <a:rPr lang="en-US" sz="600" b="1" kern="1800" dirty="0">
                <a:solidFill>
                  <a:prstClr val="black"/>
                </a:solidFill>
                <a:latin typeface="Montserrat" panose="00000500000000000000" pitchFamily="2" charset="0"/>
                <a:ea typeface="Times New Roman" panose="02020603050405020304" pitchFamily="18" charset="0"/>
                <a:cs typeface="Times New Roman" panose="02020603050405020304" pitchFamily="18" charset="0"/>
              </a:rPr>
              <a:t>Trails Community Advocacy Secures Consistent Funding in Challenging Environment</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Trails Community Expresses Appreciation for Level Trail Line Item Funding in Difficult FY24 Funding Climate, Calls for Increased Funding for Federal Land Management Agencies in FY25</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Silver Spring, MD</a:t>
            </a:r>
            <a:r>
              <a:rPr lang="en-US" sz="600" kern="1200" dirty="0">
                <a:latin typeface="Montserrat" panose="00000500000000000000" pitchFamily="2" charset="0"/>
                <a:ea typeface="Times New Roman" panose="02020603050405020304" pitchFamily="18" charset="0"/>
                <a:cs typeface="Times New Roman" panose="02020603050405020304" pitchFamily="18" charset="0"/>
              </a:rPr>
              <a:t> — Because of the efforts of the trails community including organizations, advocates, and user groups, funding for trail-specific line items in the Fiscal Year 2024, Interior and Related Agencies appropriations will largely remain level year over year, when many other programs and overall land management funding is facing steep cuts. </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While trails and public lands still don’t receive anywhere close to the funding fully needed to fulfill staffing, conservation, or maintenance mandates, the trails community recognizes the position of congressional appropriators and staff to make difficult funding decisions in the current climate. We express our appreciation that the value and importance of trails was recognized in this process to the extent that circumstances allowed. </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While the topline cuts to federal land management agencies, insufficient staffing levels, and the zeroing out of funding for the Active Transportation Infrastructure Investment Program within the Department of Transportation will negatively impact the experience of all trail users, the trails community remains dedicated to supporting robust funding for federal land management agencies going forward and ensuring that conservation and recreation receives the funding it desperately needs and deserves. </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The following organizations had this to say about the passage of the FY24 minibus appropriations bill, including Interior and Related Agencies. </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“Through year long advocacy efforts, like Hike the Hill</a:t>
            </a:r>
            <a:r>
              <a:rPr lang="en-US" sz="600" kern="1200" baseline="30000" dirty="0">
                <a:latin typeface="MS Gothic" panose="020B0609070205080204" pitchFamily="49" charset="-128"/>
                <a:ea typeface="Calibri" panose="020F0502020204030204" pitchFamily="34" charset="0"/>
                <a:cs typeface="MS Gothic" panose="020B0609070205080204" pitchFamily="49" charset="-128"/>
              </a:rPr>
              <a:t>Ⓡ</a:t>
            </a:r>
            <a:r>
              <a:rPr lang="en-US" sz="600" kern="1200" dirty="0">
                <a:latin typeface="Montserrat" panose="00000500000000000000" pitchFamily="2" charset="0"/>
                <a:ea typeface="Times New Roman" panose="02020603050405020304" pitchFamily="18" charset="0"/>
                <a:cs typeface="Times New Roman" panose="02020603050405020304" pitchFamily="18" charset="0"/>
              </a:rPr>
              <a:t> and letters of support from 207 organizations, American Hiking is proud to lead efforts that secured consistent funding for trails year over year.” said </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Tyler Ray, Senior Director of Programs and Advocacy</a:t>
            </a:r>
            <a:r>
              <a:rPr lang="en-US" sz="600" b="1" kern="1200" dirty="0">
                <a:solidFill>
                  <a:srgbClr val="FF0000"/>
                </a:solidFill>
                <a:latin typeface="Montserrat" panose="00000500000000000000" pitchFamily="2" charset="0"/>
                <a:ea typeface="Times New Roman" panose="02020603050405020304" pitchFamily="18" charset="0"/>
                <a:cs typeface="Times New Roman" panose="02020603050405020304" pitchFamily="18" charset="0"/>
              </a:rPr>
              <a:t>, American Hiking Society</a:t>
            </a:r>
            <a:r>
              <a:rPr lang="en-US" sz="600" kern="1200" dirty="0">
                <a:solidFill>
                  <a:srgbClr val="FF0000"/>
                </a:solidFill>
                <a:latin typeface="Montserrat" panose="00000500000000000000" pitchFamily="2" charset="0"/>
                <a:ea typeface="Times New Roman" panose="02020603050405020304" pitchFamily="18" charset="0"/>
                <a:cs typeface="Times New Roman" panose="02020603050405020304" pitchFamily="18" charset="0"/>
              </a:rPr>
              <a:t> </a:t>
            </a:r>
            <a:r>
              <a:rPr lang="en-US" sz="600" kern="1200" dirty="0">
                <a:latin typeface="Montserrat" panose="00000500000000000000" pitchFamily="2" charset="0"/>
                <a:ea typeface="Times New Roman" panose="02020603050405020304" pitchFamily="18" charset="0"/>
                <a:cs typeface="Times New Roman" panose="02020603050405020304" pitchFamily="18" charset="0"/>
              </a:rPr>
              <a:t>“In this difficult environment, while additional funding for land management agencies and trails are needed, Congress recognized the role that trails play for hikers and all recreationists and helped to ensure that trails can be open and accessible to all.” </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“The American Trails community would like to thank appropriators and legislators for their efforts in maintaining funding levels for key trails and outdoor recreation programs within the Federal land management agencies in what has proven to be one of the most challenging budgeting environments in recent history. This continued funding ensures all Americans have the opportunity to re-create themselves (read “recreate”) on our public lands.” said </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Mike Passo, Executive Director, </a:t>
            </a:r>
            <a:r>
              <a:rPr lang="en-US" sz="600" b="1" kern="1200" dirty="0">
                <a:solidFill>
                  <a:srgbClr val="FF0000"/>
                </a:solidFill>
                <a:latin typeface="Montserrat" panose="00000500000000000000" pitchFamily="2" charset="0"/>
                <a:ea typeface="Times New Roman" panose="02020603050405020304" pitchFamily="18" charset="0"/>
                <a:cs typeface="Times New Roman" panose="02020603050405020304" pitchFamily="18" charset="0"/>
              </a:rPr>
              <a:t>American Trails</a:t>
            </a:r>
            <a:endParaRPr lang="en-US" sz="600" kern="1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“In a difficult appropriations environment, Congress has prevented significant reductions to funding for trails, park, and forest operations. While we believe these funding levels are still below necessary levels, we appreciate the support of the A.T. and our public lands system, particularly the encouragement to increase administrative funds for the Appalachian National Scenic Trail, “said </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Brendan Mysliwiec, Director of Federal Policy at the </a:t>
            </a:r>
            <a:r>
              <a:rPr lang="en-US" sz="600" b="1" kern="1200" dirty="0">
                <a:solidFill>
                  <a:srgbClr val="800A2F">
                    <a:lumMod val="60000"/>
                    <a:lumOff val="40000"/>
                  </a:srgbClr>
                </a:solidFill>
                <a:latin typeface="Montserrat" panose="00000500000000000000" pitchFamily="2" charset="0"/>
                <a:ea typeface="Times New Roman" panose="02020603050405020304" pitchFamily="18" charset="0"/>
                <a:cs typeface="Times New Roman" panose="02020603050405020304" pitchFamily="18" charset="0"/>
              </a:rPr>
              <a:t>Appalachian</a:t>
            </a:r>
            <a:r>
              <a:rPr lang="en-US" sz="600" b="1" kern="1200" dirty="0">
                <a:solidFill>
                  <a:srgbClr val="DA9D16">
                    <a:lumMod val="75000"/>
                  </a:srgbClr>
                </a:solidFill>
                <a:latin typeface="Montserrat" panose="00000500000000000000" pitchFamily="2" charset="0"/>
                <a:ea typeface="Times New Roman" panose="02020603050405020304" pitchFamily="18" charset="0"/>
                <a:cs typeface="Times New Roman" panose="02020603050405020304" pitchFamily="18" charset="0"/>
              </a:rPr>
              <a:t> </a:t>
            </a:r>
            <a:r>
              <a:rPr lang="en-US" sz="600" b="1" kern="1200" dirty="0">
                <a:solidFill>
                  <a:srgbClr val="800A2F">
                    <a:lumMod val="60000"/>
                    <a:lumOff val="40000"/>
                  </a:srgbClr>
                </a:solidFill>
                <a:latin typeface="Montserrat" panose="00000500000000000000" pitchFamily="2" charset="0"/>
                <a:ea typeface="Times New Roman" panose="02020603050405020304" pitchFamily="18" charset="0"/>
                <a:cs typeface="Times New Roman" panose="02020603050405020304" pitchFamily="18" charset="0"/>
              </a:rPr>
              <a:t>Trail Conservancy</a:t>
            </a:r>
            <a:r>
              <a:rPr lang="en-US" sz="600" kern="1200" dirty="0">
                <a:latin typeface="Montserrat" panose="00000500000000000000" pitchFamily="2" charset="0"/>
                <a:ea typeface="Times New Roman" panose="02020603050405020304" pitchFamily="18" charset="0"/>
                <a:cs typeface="Times New Roman" panose="02020603050405020304" pitchFamily="18" charset="0"/>
              </a:rPr>
              <a:t>. “The ATC urges Congress to approach the President’s FY25 budget request with a greater degree of urgency so that clear direction to and support for the A.T.’s Cooperative Management System is provided in a timely manner.”</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“On behalf of the thousands of volunteers who give everything to maintain and keep trails open throughout our public lands, we greatly appreciate the efforts of the House and Senate appropriations committees,” said </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Mark Himmel, Chairman of </a:t>
            </a:r>
            <a:r>
              <a:rPr lang="en-US" sz="600" b="1" kern="1200" dirty="0">
                <a:solidFill>
                  <a:srgbClr val="FF0000"/>
                </a:solidFill>
                <a:latin typeface="Montserrat" panose="00000500000000000000" pitchFamily="2" charset="0"/>
                <a:ea typeface="Times New Roman" panose="02020603050405020304" pitchFamily="18" charset="0"/>
                <a:cs typeface="Times New Roman" panose="02020603050405020304" pitchFamily="18" charset="0"/>
              </a:rPr>
              <a:t>Back Country Horsemen of America</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a:t>
            </a:r>
            <a:r>
              <a:rPr lang="en-US" sz="600" kern="1200" dirty="0">
                <a:latin typeface="Montserrat" panose="00000500000000000000" pitchFamily="2" charset="0"/>
                <a:ea typeface="Times New Roman" panose="02020603050405020304" pitchFamily="18" charset="0"/>
                <a:cs typeface="Times New Roman" panose="02020603050405020304" pitchFamily="18" charset="0"/>
              </a:rPr>
              <a:t> “Trails and outdoor recreation comprise a winning bipartisan issue because everyone loves America’s great outdoors. In this spirit, the trails community will continue to work with champions in Congress to enhance access to public lands for everyone.”</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“We are thrilled to see that the House and Senate Appropriations Committees provided level funding for federally managed trails. Recreational access to public trails is vital to a myriad of various outdoor recreational enthusiasts. Thank you to the American Hiking Society and all the other trail related organizations that continue to work together to advocate for continued federal support for our public trails.” said </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Holley Groshek, Executive Director, </a:t>
            </a:r>
            <a:r>
              <a:rPr lang="en-US" sz="600" b="1" kern="1200" dirty="0">
                <a:solidFill>
                  <a:srgbClr val="FF0000"/>
                </a:solidFill>
                <a:latin typeface="Montserrat" panose="00000500000000000000" pitchFamily="2" charset="0"/>
                <a:ea typeface="Times New Roman" panose="02020603050405020304" pitchFamily="18" charset="0"/>
                <a:cs typeface="Times New Roman" panose="02020603050405020304" pitchFamily="18" charset="0"/>
              </a:rPr>
              <a:t>Equine</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 </a:t>
            </a:r>
            <a:r>
              <a:rPr lang="en-US" sz="600" b="1" kern="1200" dirty="0">
                <a:solidFill>
                  <a:srgbClr val="FF0000"/>
                </a:solidFill>
                <a:latin typeface="Montserrat" panose="00000500000000000000" pitchFamily="2" charset="0"/>
                <a:ea typeface="Times New Roman" panose="02020603050405020304" pitchFamily="18" charset="0"/>
                <a:cs typeface="Times New Roman" panose="02020603050405020304" pitchFamily="18" charset="0"/>
              </a:rPr>
              <a:t>Land Conservation Resource</a:t>
            </a:r>
            <a:endParaRPr lang="en-US" sz="600" kern="1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“On behalf of the members and users of the Florida National Scenic Trail, I thank  the House and Senate Appropriations Committees for their efforts to maintain funding levels for our trail and others across the country in FY 2024 and look forward to working on the FY 2025 appropriations” said </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Royce Gibson, Executive Director, </a:t>
            </a:r>
            <a:r>
              <a:rPr lang="en-US" sz="600" b="1" kern="1200" dirty="0">
                <a:solidFill>
                  <a:srgbClr val="800A2F">
                    <a:lumMod val="60000"/>
                    <a:lumOff val="40000"/>
                  </a:srgbClr>
                </a:solidFill>
                <a:latin typeface="Montserrat" panose="00000500000000000000" pitchFamily="2" charset="0"/>
                <a:ea typeface="Times New Roman" panose="02020603050405020304" pitchFamily="18" charset="0"/>
                <a:cs typeface="Times New Roman" panose="02020603050405020304" pitchFamily="18" charset="0"/>
              </a:rPr>
              <a:t>Florida Trail Association</a:t>
            </a:r>
            <a:endParaRPr lang="en-US" sz="600" kern="1200" dirty="0">
              <a:solidFill>
                <a:srgbClr val="800A2F">
                  <a:lumMod val="60000"/>
                  <a:lumOff val="40000"/>
                </a:srgbClr>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“Given the difficulties Congress faces in funding the government, we are pleased to see the House Committee on Appropriations and the Senate Committee on Appropriations recognize the importance of outdoor recreation and our nation’s trails. By sustaining current year’s funding levels from FY23, Congress has proven it is serious about investing in our federal public lands, and that investment will lead to more opportunities for people to experience the outdoors.” said </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Todd Keller, Director of Government Affairs</a:t>
            </a:r>
            <a:r>
              <a:rPr lang="en-US" sz="600" b="1" kern="1200" dirty="0">
                <a:solidFill>
                  <a:srgbClr val="FF0000"/>
                </a:solidFill>
                <a:latin typeface="Montserrat" panose="00000500000000000000" pitchFamily="2" charset="0"/>
                <a:ea typeface="Times New Roman" panose="02020603050405020304" pitchFamily="18" charset="0"/>
                <a:cs typeface="Times New Roman" panose="02020603050405020304" pitchFamily="18" charset="0"/>
              </a:rPr>
              <a:t>, International Mountain Bicycling Association</a:t>
            </a:r>
            <a:endParaRPr lang="en-US" sz="600" kern="1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“The National Wilderness Stewardship Alliance extends much appreciation to House and Senate Appropriators for recognizing the importance of funding our nation’s trails amidst a challenging funding environment that saw cuts across land management agencies,” said </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Joelle Marier, Executive Director of </a:t>
            </a:r>
            <a:r>
              <a:rPr lang="en-US" sz="600" b="1" kern="1200" dirty="0">
                <a:solidFill>
                  <a:srgbClr val="FF0000"/>
                </a:solidFill>
                <a:latin typeface="Montserrat" panose="00000500000000000000" pitchFamily="2" charset="0"/>
                <a:ea typeface="Times New Roman" panose="02020603050405020304" pitchFamily="18" charset="0"/>
                <a:cs typeface="Times New Roman" panose="02020603050405020304" pitchFamily="18" charset="0"/>
              </a:rPr>
              <a:t>National Wilderness Stewardship Alliance</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a:t>
            </a:r>
            <a:r>
              <a:rPr lang="en-US" sz="600" kern="1200" dirty="0">
                <a:latin typeface="Montserrat" panose="00000500000000000000" pitchFamily="2" charset="0"/>
                <a:ea typeface="Times New Roman" panose="02020603050405020304" pitchFamily="18" charset="0"/>
                <a:cs typeface="Times New Roman" panose="02020603050405020304" pitchFamily="18" charset="0"/>
              </a:rPr>
              <a:t> “This funding supports crucial programs that put boots on the ground and engage thousands of volunteers in trail stewardship, keeping trails accessible and safe for all to enjoy.” </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spcAft>
                <a:spcPts val="563"/>
              </a:spcAft>
              <a:buClrTx/>
            </a:pPr>
            <a:r>
              <a:rPr lang="en-US" sz="600" kern="1200" dirty="0">
                <a:latin typeface="Montserrat" panose="00000500000000000000" pitchFamily="2" charset="0"/>
                <a:ea typeface="Times New Roman" panose="02020603050405020304" pitchFamily="18" charset="0"/>
                <a:cs typeface="Times New Roman" panose="02020603050405020304" pitchFamily="18" charset="0"/>
              </a:rPr>
              <a:t>“Many thanks to House and Senate appropriators for holding the line on trails funding for the 2024 budget under difficult circumstances,” said </a:t>
            </a:r>
            <a:r>
              <a:rPr lang="en-US" sz="600" b="1" kern="1200" dirty="0">
                <a:latin typeface="Montserrat" panose="00000500000000000000" pitchFamily="2" charset="0"/>
                <a:ea typeface="Times New Roman" panose="02020603050405020304" pitchFamily="18" charset="0"/>
                <a:cs typeface="Times New Roman" panose="02020603050405020304" pitchFamily="18" charset="0"/>
              </a:rPr>
              <a:t>Mark Larabee, Advocacy Director for the nonprofit </a:t>
            </a:r>
            <a:r>
              <a:rPr lang="en-US" sz="600" b="1" kern="1200" dirty="0">
                <a:solidFill>
                  <a:srgbClr val="800A2F">
                    <a:lumMod val="60000"/>
                    <a:lumOff val="40000"/>
                  </a:srgbClr>
                </a:solidFill>
                <a:latin typeface="Montserrat" panose="00000500000000000000" pitchFamily="2" charset="0"/>
                <a:ea typeface="Times New Roman" panose="02020603050405020304" pitchFamily="18" charset="0"/>
                <a:cs typeface="Times New Roman" panose="02020603050405020304" pitchFamily="18" charset="0"/>
              </a:rPr>
              <a:t>Pacific Crest Trail Association</a:t>
            </a:r>
            <a:r>
              <a:rPr lang="en-US" sz="600" kern="1200" dirty="0">
                <a:latin typeface="Montserrat" panose="00000500000000000000" pitchFamily="2" charset="0"/>
                <a:ea typeface="Times New Roman" panose="02020603050405020304" pitchFamily="18" charset="0"/>
                <a:cs typeface="Times New Roman" panose="02020603050405020304" pitchFamily="18" charset="0"/>
              </a:rPr>
              <a:t>, which marshals thousands of dedicated volunteers and raises millions in private donations to maintain and help manage the Pacific Crest National Scenic Trail. “Americans need and deserve great outdoor recreation spaces. But federal budgets have not kept pace with the need. Fully staffed and well-funded land management agencies are essential to fulfilling the complex conservation, maintenance, and management responsibilities of our great public lands and trails.”</a:t>
            </a:r>
            <a:endParaRPr lang="en-US" sz="6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6705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horses and a person&#10;&#10;Description automatically generated">
            <a:extLst>
              <a:ext uri="{FF2B5EF4-FFF2-40B4-BE49-F238E27FC236}">
                <a16:creationId xmlns:a16="http://schemas.microsoft.com/office/drawing/2014/main" id="{274F5EA3-FC28-34F0-2F8A-BF00B3085C09}"/>
              </a:ext>
            </a:extLst>
          </p:cNvPr>
          <p:cNvPicPr>
            <a:picLocks noChangeAspect="1"/>
          </p:cNvPicPr>
          <p:nvPr/>
        </p:nvPicPr>
        <p:blipFill>
          <a:blip r:embed="rId2"/>
          <a:stretch>
            <a:fillRect/>
          </a:stretch>
        </p:blipFill>
        <p:spPr>
          <a:xfrm>
            <a:off x="714749" y="660982"/>
            <a:ext cx="7714501" cy="3821535"/>
          </a:xfrm>
          <a:prstGeom prst="rect">
            <a:avLst/>
          </a:prstGeom>
        </p:spPr>
      </p:pic>
    </p:spTree>
    <p:extLst>
      <p:ext uri="{BB962C8B-B14F-4D97-AF65-F5344CB8AC3E}">
        <p14:creationId xmlns:p14="http://schemas.microsoft.com/office/powerpoint/2010/main" val="1330975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1F8C-CFE4-ED48-4E63-42C0E532F590}"/>
              </a:ext>
            </a:extLst>
          </p:cNvPr>
          <p:cNvSpPr>
            <a:spLocks noGrp="1"/>
          </p:cNvSpPr>
          <p:nvPr>
            <p:ph type="title"/>
          </p:nvPr>
        </p:nvSpPr>
        <p:spPr>
          <a:xfrm>
            <a:off x="742426" y="1182848"/>
            <a:ext cx="7372661" cy="736134"/>
          </a:xfrm>
        </p:spPr>
        <p:txBody>
          <a:bodyPr>
            <a:normAutofit/>
          </a:bodyPr>
          <a:lstStyle/>
          <a:p>
            <a:pPr algn="ctr"/>
            <a:r>
              <a:rPr lang="en-US" dirty="0">
                <a:latin typeface="Times New Roman" panose="02020603050405020304" pitchFamily="18" charset="0"/>
                <a:cs typeface="Times New Roman" panose="02020603050405020304" pitchFamily="18" charset="0"/>
              </a:rPr>
              <a:t>2024-2025 Goals</a:t>
            </a:r>
          </a:p>
        </p:txBody>
      </p:sp>
      <p:sp>
        <p:nvSpPr>
          <p:cNvPr id="3" name="Content Placeholder 2">
            <a:extLst>
              <a:ext uri="{FF2B5EF4-FFF2-40B4-BE49-F238E27FC236}">
                <a16:creationId xmlns:a16="http://schemas.microsoft.com/office/drawing/2014/main" id="{3C95FD60-9329-75A4-01FD-190303408C5E}"/>
              </a:ext>
            </a:extLst>
          </p:cNvPr>
          <p:cNvSpPr>
            <a:spLocks noGrp="1"/>
          </p:cNvSpPr>
          <p:nvPr>
            <p:ph idx="1"/>
          </p:nvPr>
        </p:nvSpPr>
        <p:spPr>
          <a:xfrm>
            <a:off x="742426" y="2063692"/>
            <a:ext cx="7379519" cy="2468552"/>
          </a:xfrm>
        </p:spPr>
        <p:txBody>
          <a:bodyPr/>
          <a:lstStyle/>
          <a:p>
            <a:r>
              <a:rPr lang="en-US" dirty="0">
                <a:latin typeface="Times New Roman" panose="02020603050405020304" pitchFamily="18" charset="0"/>
                <a:cs typeface="Times New Roman" panose="02020603050405020304" pitchFamily="18" charset="0"/>
              </a:rPr>
              <a:t>Expand and continue collaboration with identified organizations</a:t>
            </a:r>
          </a:p>
          <a:p>
            <a:r>
              <a:rPr lang="en-US" dirty="0">
                <a:latin typeface="Times New Roman" panose="02020603050405020304" pitchFamily="18" charset="0"/>
                <a:cs typeface="Times New Roman" panose="02020603050405020304" pitchFamily="18" charset="0"/>
              </a:rPr>
              <a:t>Compile data of Partnership funding benefits utilized by States and Chapters</a:t>
            </a:r>
          </a:p>
          <a:p>
            <a:r>
              <a:rPr lang="en-US" dirty="0">
                <a:latin typeface="Times New Roman" panose="02020603050405020304" pitchFamily="18" charset="0"/>
                <a:cs typeface="Times New Roman" panose="02020603050405020304" pitchFamily="18" charset="0"/>
              </a:rPr>
              <a:t>Support Chapters and States in initiating and developing Partnerships</a:t>
            </a:r>
          </a:p>
          <a:p>
            <a:r>
              <a:rPr lang="en-US" dirty="0">
                <a:latin typeface="Times New Roman" panose="02020603050405020304" pitchFamily="18" charset="0"/>
                <a:cs typeface="Times New Roman" panose="02020603050405020304" pitchFamily="18" charset="0"/>
              </a:rPr>
              <a:t>Review and evaluate new proposed Partnership opportunities</a:t>
            </a:r>
          </a:p>
          <a:p>
            <a:r>
              <a:rPr lang="en-US" dirty="0">
                <a:latin typeface="Times New Roman" panose="02020603050405020304" pitchFamily="18" charset="0"/>
                <a:cs typeface="Times New Roman" panose="02020603050405020304" pitchFamily="18" charset="0"/>
              </a:rPr>
              <a:t>Facilitate and coordinate Partnership activities and event representation as required </a:t>
            </a:r>
          </a:p>
        </p:txBody>
      </p:sp>
      <p:pic>
        <p:nvPicPr>
          <p:cNvPr id="4" name="Picture 3">
            <a:extLst>
              <a:ext uri="{FF2B5EF4-FFF2-40B4-BE49-F238E27FC236}">
                <a16:creationId xmlns:a16="http://schemas.microsoft.com/office/drawing/2014/main" id="{E096F6AF-8F2D-F89A-FEC9-EEF39FBCD3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3963" y="205572"/>
            <a:ext cx="1872284" cy="977276"/>
          </a:xfrm>
          <a:prstGeom prst="rect">
            <a:avLst/>
          </a:prstGeom>
        </p:spPr>
      </p:pic>
    </p:spTree>
    <p:extLst>
      <p:ext uri="{BB962C8B-B14F-4D97-AF65-F5344CB8AC3E}">
        <p14:creationId xmlns:p14="http://schemas.microsoft.com/office/powerpoint/2010/main" val="2484142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8AD8-EABF-45AB-00D2-857E4993CCEC}"/>
              </a:ext>
            </a:extLst>
          </p:cNvPr>
          <p:cNvSpPr>
            <a:spLocks noGrp="1"/>
          </p:cNvSpPr>
          <p:nvPr>
            <p:ph type="title"/>
          </p:nvPr>
        </p:nvSpPr>
        <p:spPr/>
        <p:txBody>
          <a:bodyPr>
            <a:normAutofit fontScale="90000"/>
          </a:bodyPr>
          <a:lstStyle/>
          <a:p>
            <a:pPr algn="ct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Budget Proposal</a:t>
            </a:r>
          </a:p>
        </p:txBody>
      </p:sp>
      <p:sp>
        <p:nvSpPr>
          <p:cNvPr id="3" name="Content Placeholder 2">
            <a:extLst>
              <a:ext uri="{FF2B5EF4-FFF2-40B4-BE49-F238E27FC236}">
                <a16:creationId xmlns:a16="http://schemas.microsoft.com/office/drawing/2014/main" id="{A49639C1-494F-E972-E050-E7291377D52A}"/>
              </a:ext>
            </a:extLst>
          </p:cNvPr>
          <p:cNvSpPr>
            <a:spLocks noGrp="1"/>
          </p:cNvSpPr>
          <p:nvPr>
            <p:ph idx="1"/>
          </p:nvPr>
        </p:nvSpPr>
        <p:spPr/>
        <p:txBody>
          <a:bodyPr>
            <a:normAutofit lnSpcReduction="10000"/>
          </a:bodyPr>
          <a:lstStyle/>
          <a:p>
            <a:pPr>
              <a:lnSpc>
                <a:spcPct val="100000"/>
              </a:lnSpc>
            </a:pPr>
            <a:endParaRPr lang="en-US" sz="1050" dirty="0">
              <a:latin typeface="Times New Roman" panose="02020603050405020304" pitchFamily="18" charset="0"/>
              <a:cs typeface="Times New Roman" panose="02020603050405020304" pitchFamily="18" charset="0"/>
            </a:endParaRPr>
          </a:p>
          <a:p>
            <a:pPr>
              <a:lnSpc>
                <a:spcPct val="100000"/>
              </a:lnSpc>
            </a:pPr>
            <a:r>
              <a:rPr lang="en-US" sz="1050" b="1" dirty="0">
                <a:latin typeface="Times New Roman" panose="02020603050405020304" pitchFamily="18" charset="0"/>
                <a:cs typeface="Times New Roman" panose="02020603050405020304" pitchFamily="18" charset="0"/>
              </a:rPr>
              <a:t>American Horse Council			2,650.00</a:t>
            </a:r>
          </a:p>
          <a:p>
            <a:pPr>
              <a:lnSpc>
                <a:spcPct val="100000"/>
              </a:lnSpc>
            </a:pPr>
            <a:r>
              <a:rPr lang="en-US" sz="1050" b="1" dirty="0">
                <a:latin typeface="Times New Roman" panose="02020603050405020304" pitchFamily="18" charset="0"/>
                <a:cs typeface="Times New Roman" panose="02020603050405020304" pitchFamily="18" charset="0"/>
              </a:rPr>
              <a:t>Partnership for the National Trail System	   	   250.00</a:t>
            </a:r>
          </a:p>
          <a:p>
            <a:pPr>
              <a:lnSpc>
                <a:spcPct val="100000"/>
              </a:lnSpc>
            </a:pPr>
            <a:r>
              <a:rPr lang="en-US" sz="1050" b="1" dirty="0">
                <a:latin typeface="Times New Roman" panose="02020603050405020304" pitchFamily="18" charset="0"/>
                <a:cs typeface="Times New Roman" panose="02020603050405020304" pitchFamily="18" charset="0"/>
              </a:rPr>
              <a:t>National Wilderness Stewardship Alliance	     	   270.00</a:t>
            </a:r>
          </a:p>
          <a:p>
            <a:pPr>
              <a:lnSpc>
                <a:spcPct val="100000"/>
              </a:lnSpc>
            </a:pPr>
            <a:r>
              <a:rPr lang="en-US" sz="1050" b="1" dirty="0">
                <a:latin typeface="Times New Roman" panose="02020603050405020304" pitchFamily="18" charset="0"/>
                <a:cs typeface="Times New Roman" panose="02020603050405020304" pitchFamily="18" charset="0"/>
              </a:rPr>
              <a:t>Leave No Trace			   	   150.00</a:t>
            </a:r>
          </a:p>
          <a:p>
            <a:pPr>
              <a:lnSpc>
                <a:spcPct val="100000"/>
              </a:lnSpc>
            </a:pPr>
            <a:r>
              <a:rPr lang="en-US" sz="1050" b="1" dirty="0">
                <a:latin typeface="Times New Roman" panose="02020603050405020304" pitchFamily="18" charset="0"/>
                <a:cs typeface="Times New Roman" panose="02020603050405020304" pitchFamily="18" charset="0"/>
              </a:rPr>
              <a:t>American Trails – TMP Coalition		   100.00</a:t>
            </a:r>
          </a:p>
          <a:p>
            <a:pPr>
              <a:lnSpc>
                <a:spcPct val="100000"/>
              </a:lnSpc>
            </a:pPr>
            <a:r>
              <a:rPr lang="en-US" sz="1050" b="1" dirty="0">
                <a:latin typeface="Times New Roman" panose="02020603050405020304" pitchFamily="18" charset="0"/>
                <a:cs typeface="Times New Roman" panose="02020603050405020304" pitchFamily="18" charset="0"/>
              </a:rPr>
              <a:t>Coalition for Recreational Trails		  	   500.00</a:t>
            </a:r>
          </a:p>
          <a:p>
            <a:pPr>
              <a:lnSpc>
                <a:spcPct val="100000"/>
              </a:lnSpc>
            </a:pPr>
            <a:r>
              <a:rPr lang="en-US" sz="1050" b="1" dirty="0">
                <a:latin typeface="Times New Roman" panose="02020603050405020304" pitchFamily="18" charset="0"/>
                <a:cs typeface="Times New Roman" panose="02020603050405020304" pitchFamily="18" charset="0"/>
              </a:rPr>
              <a:t>Hike the Hill Participation*			2,600.00</a:t>
            </a:r>
          </a:p>
          <a:p>
            <a:pPr marL="0" indent="0">
              <a:lnSpc>
                <a:spcPct val="100000"/>
              </a:lnSpc>
              <a:buNone/>
            </a:pPr>
            <a:r>
              <a:rPr lang="en-US" sz="1050" b="1" dirty="0">
                <a:latin typeface="Times New Roman" panose="02020603050405020304" pitchFamily="18" charset="0"/>
                <a:cs typeface="Times New Roman" panose="02020603050405020304" pitchFamily="18" charset="0"/>
              </a:rPr>
              <a:t>     * Two (2) Virtual Only &amp; One (1) Add’l In-Person</a:t>
            </a:r>
          </a:p>
          <a:p>
            <a:pPr marL="0" indent="0">
              <a:lnSpc>
                <a:spcPct val="100000"/>
              </a:lnSpc>
              <a:buNone/>
            </a:pPr>
            <a:endParaRPr lang="en-US" sz="1050" dirty="0">
              <a:latin typeface="Times New Roman" panose="02020603050405020304" pitchFamily="18" charset="0"/>
              <a:cs typeface="Times New Roman" panose="02020603050405020304" pitchFamily="18" charset="0"/>
            </a:endParaRPr>
          </a:p>
          <a:p>
            <a:pPr marL="0" indent="0">
              <a:lnSpc>
                <a:spcPct val="100000"/>
              </a:lnSpc>
              <a:buNone/>
            </a:pPr>
            <a:r>
              <a:rPr lang="en-US" sz="3000" b="1" i="1" dirty="0">
                <a:latin typeface="Times New Roman" panose="02020603050405020304" pitchFamily="18" charset="0"/>
                <a:cs typeface="Times New Roman" panose="02020603050405020304" pitchFamily="18" charset="0"/>
              </a:rPr>
              <a:t>Total Budget Proposal		$6,520.00</a:t>
            </a:r>
          </a:p>
          <a:p>
            <a:pPr marL="0" indent="0">
              <a:lnSpc>
                <a:spcPct val="100000"/>
              </a:lnSpc>
              <a:buNone/>
            </a:pPr>
            <a:endParaRPr lang="en-US" sz="1050" dirty="0">
              <a:latin typeface="Times New Roman" panose="02020603050405020304" pitchFamily="18" charset="0"/>
              <a:cs typeface="Times New Roman" panose="02020603050405020304" pitchFamily="18" charset="0"/>
            </a:endParaRPr>
          </a:p>
          <a:p>
            <a:pPr marL="0" indent="0">
              <a:lnSpc>
                <a:spcPct val="100000"/>
              </a:lnSpc>
              <a:buNone/>
            </a:pPr>
            <a:endParaRPr lang="en-US" sz="1050" dirty="0">
              <a:latin typeface="Times New Roman" panose="02020603050405020304" pitchFamily="18" charset="0"/>
              <a:cs typeface="Times New Roman" panose="02020603050405020304" pitchFamily="18" charset="0"/>
            </a:endParaRPr>
          </a:p>
          <a:p>
            <a:pPr>
              <a:lnSpc>
                <a:spcPct val="100000"/>
              </a:lnSpc>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5A47984-EEF9-A7B2-D2F3-660735D994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5461" y="1"/>
            <a:ext cx="1603160" cy="836801"/>
          </a:xfrm>
          <a:prstGeom prst="rect">
            <a:avLst/>
          </a:prstGeom>
        </p:spPr>
      </p:pic>
    </p:spTree>
    <p:extLst>
      <p:ext uri="{BB962C8B-B14F-4D97-AF65-F5344CB8AC3E}">
        <p14:creationId xmlns:p14="http://schemas.microsoft.com/office/powerpoint/2010/main" val="3004383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671C-A60A-486C-A7BA-825C09BE136D}"/>
              </a:ext>
            </a:extLst>
          </p:cNvPr>
          <p:cNvSpPr>
            <a:spLocks noGrp="1"/>
          </p:cNvSpPr>
          <p:nvPr>
            <p:ph type="ctrTitle"/>
          </p:nvPr>
        </p:nvSpPr>
        <p:spPr>
          <a:xfrm>
            <a:off x="1143000" y="1341560"/>
            <a:ext cx="6858000" cy="1790700"/>
          </a:xfrm>
        </p:spPr>
        <p:txBody>
          <a:bodyPr>
            <a:normAutofit/>
          </a:bodyPr>
          <a:lstStyle/>
          <a:p>
            <a:br>
              <a:rPr lang="en-US" b="1" dirty="0"/>
            </a:br>
            <a:r>
              <a:rPr lang="en-US" sz="3300" b="1" dirty="0">
                <a:latin typeface="Arial Black" panose="020B0A04020102020204" pitchFamily="34" charset="0"/>
              </a:rPr>
              <a:t>BCHA PUBLIC LANDS COMMITTEE (PLC)</a:t>
            </a:r>
          </a:p>
        </p:txBody>
      </p:sp>
      <p:sp>
        <p:nvSpPr>
          <p:cNvPr id="3" name="Subtitle 2">
            <a:extLst>
              <a:ext uri="{FF2B5EF4-FFF2-40B4-BE49-F238E27FC236}">
                <a16:creationId xmlns:a16="http://schemas.microsoft.com/office/drawing/2014/main" id="{4926B348-33A1-4E80-92B5-C039598EB563}"/>
              </a:ext>
            </a:extLst>
          </p:cNvPr>
          <p:cNvSpPr>
            <a:spLocks noGrp="1"/>
          </p:cNvSpPr>
          <p:nvPr>
            <p:ph type="subTitle" idx="1"/>
          </p:nvPr>
        </p:nvSpPr>
        <p:spPr>
          <a:xfrm>
            <a:off x="1143000" y="3132259"/>
            <a:ext cx="6858000" cy="811091"/>
          </a:xfrm>
        </p:spPr>
        <p:txBody>
          <a:bodyPr/>
          <a:lstStyle/>
          <a:p>
            <a:endParaRPr lang="en-US" dirty="0"/>
          </a:p>
          <a:p>
            <a:r>
              <a:rPr lang="en-US" dirty="0"/>
              <a:t>Brad Pollman, PLC Chair</a:t>
            </a:r>
          </a:p>
        </p:txBody>
      </p:sp>
      <p:pic>
        <p:nvPicPr>
          <p:cNvPr id="5" name="Picture 4">
            <a:extLst>
              <a:ext uri="{FF2B5EF4-FFF2-40B4-BE49-F238E27FC236}">
                <a16:creationId xmlns:a16="http://schemas.microsoft.com/office/drawing/2014/main" id="{F2ADA286-04AC-4D35-ADF2-9330C04450BF}"/>
              </a:ext>
            </a:extLst>
          </p:cNvPr>
          <p:cNvPicPr>
            <a:picLocks noChangeAspect="1"/>
          </p:cNvPicPr>
          <p:nvPr/>
        </p:nvPicPr>
        <p:blipFill>
          <a:blip r:embed="rId2"/>
          <a:stretch>
            <a:fillRect/>
          </a:stretch>
        </p:blipFill>
        <p:spPr>
          <a:xfrm>
            <a:off x="824951" y="581053"/>
            <a:ext cx="2179148" cy="921672"/>
          </a:xfrm>
          <a:prstGeom prst="rect">
            <a:avLst/>
          </a:prstGeom>
        </p:spPr>
      </p:pic>
    </p:spTree>
    <p:extLst>
      <p:ext uri="{BB962C8B-B14F-4D97-AF65-F5344CB8AC3E}">
        <p14:creationId xmlns:p14="http://schemas.microsoft.com/office/powerpoint/2010/main" val="257208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mer Fudd will not use a gun in new 'Looney Tunes' cartoons | Fox News">
            <a:extLst>
              <a:ext uri="{FF2B5EF4-FFF2-40B4-BE49-F238E27FC236}">
                <a16:creationId xmlns:a16="http://schemas.microsoft.com/office/drawing/2014/main" id="{FF35329A-4F7B-9D56-EC8C-817873BFD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85813"/>
            <a:ext cx="6400800" cy="3571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768C73-901B-E45E-0B87-6D7226FCDA91}"/>
              </a:ext>
            </a:extLst>
          </p:cNvPr>
          <p:cNvSpPr txBox="1"/>
          <p:nvPr/>
        </p:nvSpPr>
        <p:spPr>
          <a:xfrm>
            <a:off x="5419165" y="4357687"/>
            <a:ext cx="2568389" cy="300082"/>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Public Lands …  the secret is out! </a:t>
            </a:r>
          </a:p>
        </p:txBody>
      </p:sp>
    </p:spTree>
    <p:extLst>
      <p:ext uri="{BB962C8B-B14F-4D97-AF65-F5344CB8AC3E}">
        <p14:creationId xmlns:p14="http://schemas.microsoft.com/office/powerpoint/2010/main" val="1132761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8239-60E0-4F51-9C1F-152651BFD0A6}"/>
              </a:ext>
            </a:extLst>
          </p:cNvPr>
          <p:cNvSpPr>
            <a:spLocks noGrp="1"/>
          </p:cNvSpPr>
          <p:nvPr>
            <p:ph type="title"/>
          </p:nvPr>
        </p:nvSpPr>
        <p:spPr/>
        <p:txBody>
          <a:bodyPr>
            <a:normAutofit fontScale="90000"/>
          </a:bodyPr>
          <a:lstStyle/>
          <a:p>
            <a:br>
              <a:rPr lang="en-US" b="1" dirty="0"/>
            </a:br>
            <a:r>
              <a:rPr lang="en-US" b="1" dirty="0"/>
              <a:t>                    </a:t>
            </a:r>
            <a:r>
              <a:rPr lang="en-US" sz="3000" b="1" dirty="0"/>
              <a:t>PUBLIC LANDS COMMITTEE (PLC)</a:t>
            </a:r>
            <a:br>
              <a:rPr lang="en-US" sz="3000" b="1" dirty="0"/>
            </a:br>
            <a:endParaRPr lang="en-US" sz="3000" dirty="0"/>
          </a:p>
        </p:txBody>
      </p:sp>
      <p:pic>
        <p:nvPicPr>
          <p:cNvPr id="5" name="Picture 4">
            <a:extLst>
              <a:ext uri="{FF2B5EF4-FFF2-40B4-BE49-F238E27FC236}">
                <a16:creationId xmlns:a16="http://schemas.microsoft.com/office/drawing/2014/main" id="{7A9B472B-34AA-4362-9E29-8241618EFD33}"/>
              </a:ext>
            </a:extLst>
          </p:cNvPr>
          <p:cNvPicPr>
            <a:picLocks noChangeAspect="1"/>
          </p:cNvPicPr>
          <p:nvPr/>
        </p:nvPicPr>
        <p:blipFill>
          <a:blip r:embed="rId2"/>
          <a:stretch>
            <a:fillRect/>
          </a:stretch>
        </p:blipFill>
        <p:spPr>
          <a:xfrm>
            <a:off x="628650" y="348618"/>
            <a:ext cx="1456114" cy="615865"/>
          </a:xfrm>
          <a:prstGeom prst="rect">
            <a:avLst/>
          </a:prstGeom>
        </p:spPr>
      </p:pic>
      <p:cxnSp>
        <p:nvCxnSpPr>
          <p:cNvPr id="7" name="Straight Connector 6">
            <a:extLst>
              <a:ext uri="{FF2B5EF4-FFF2-40B4-BE49-F238E27FC236}">
                <a16:creationId xmlns:a16="http://schemas.microsoft.com/office/drawing/2014/main" id="{37D4E90D-C394-4085-822A-94D3DC211671}"/>
              </a:ext>
            </a:extLst>
          </p:cNvPr>
          <p:cNvCxnSpPr>
            <a:cxnSpLocks/>
          </p:cNvCxnSpPr>
          <p:nvPr/>
        </p:nvCxnSpPr>
        <p:spPr>
          <a:xfrm>
            <a:off x="685800" y="964483"/>
            <a:ext cx="7829550"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Content Placeholder 3">
            <a:extLst>
              <a:ext uri="{FF2B5EF4-FFF2-40B4-BE49-F238E27FC236}">
                <a16:creationId xmlns:a16="http://schemas.microsoft.com/office/drawing/2014/main" id="{EED7D71F-F006-B98B-FC59-B2C41D9D2D9E}"/>
              </a:ext>
            </a:extLst>
          </p:cNvPr>
          <p:cNvSpPr>
            <a:spLocks noGrp="1"/>
          </p:cNvSpPr>
          <p:nvPr>
            <p:ph idx="1"/>
          </p:nvPr>
        </p:nvSpPr>
        <p:spPr>
          <a:xfrm>
            <a:off x="628650" y="1786077"/>
            <a:ext cx="7886700" cy="1811011"/>
          </a:xfrm>
        </p:spPr>
        <p:txBody>
          <a:bodyPr>
            <a:normAutofit/>
          </a:bodyPr>
          <a:lstStyle/>
          <a:p>
            <a:pPr marL="0" indent="0" algn="ctr">
              <a:buNone/>
            </a:pPr>
            <a:r>
              <a:rPr lang="en-US" sz="3000" dirty="0">
                <a:solidFill>
                  <a:schemeClr val="tx1">
                    <a:lumMod val="50000"/>
                    <a:lumOff val="50000"/>
                  </a:schemeClr>
                </a:solidFill>
              </a:rPr>
              <a:t>Relationships with Land Managers</a:t>
            </a:r>
          </a:p>
          <a:p>
            <a:pPr algn="ctr"/>
            <a:endParaRPr lang="en-US" sz="1050" dirty="0"/>
          </a:p>
          <a:p>
            <a:pPr marL="0" indent="0" algn="ctr">
              <a:buNone/>
            </a:pPr>
            <a:r>
              <a:rPr lang="en-US" sz="6000" b="1" dirty="0">
                <a:solidFill>
                  <a:schemeClr val="accent2">
                    <a:lumMod val="50000"/>
                  </a:schemeClr>
                </a:solidFill>
              </a:rPr>
              <a:t>TIMING IS EVERYTHING!</a:t>
            </a:r>
          </a:p>
        </p:txBody>
      </p:sp>
    </p:spTree>
    <p:extLst>
      <p:ext uri="{BB962C8B-B14F-4D97-AF65-F5344CB8AC3E}">
        <p14:creationId xmlns:p14="http://schemas.microsoft.com/office/powerpoint/2010/main" val="885069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BF618-8035-CF67-B42D-ADE39F8A80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19B75-AE65-B73A-D64E-1EF71C405BD6}"/>
              </a:ext>
            </a:extLst>
          </p:cNvPr>
          <p:cNvSpPr>
            <a:spLocks noGrp="1"/>
          </p:cNvSpPr>
          <p:nvPr>
            <p:ph type="title"/>
          </p:nvPr>
        </p:nvSpPr>
        <p:spPr/>
        <p:txBody>
          <a:bodyPr>
            <a:normAutofit fontScale="90000"/>
          </a:bodyPr>
          <a:lstStyle/>
          <a:p>
            <a:pPr algn="ctr"/>
            <a:br>
              <a:rPr lang="en-US" b="1" dirty="0"/>
            </a:br>
            <a:r>
              <a:rPr lang="en-US" b="1" dirty="0"/>
              <a:t>                    </a:t>
            </a:r>
            <a:r>
              <a:rPr lang="en-US" sz="3000" b="1" dirty="0"/>
              <a:t>PUBLIC LANDS COMMITTEE (PLC)</a:t>
            </a:r>
            <a:br>
              <a:rPr lang="en-US" sz="3000" b="1" dirty="0"/>
            </a:br>
            <a:endParaRPr lang="en-US" sz="3000" dirty="0"/>
          </a:p>
        </p:txBody>
      </p:sp>
      <p:pic>
        <p:nvPicPr>
          <p:cNvPr id="5" name="Picture 4">
            <a:extLst>
              <a:ext uri="{FF2B5EF4-FFF2-40B4-BE49-F238E27FC236}">
                <a16:creationId xmlns:a16="http://schemas.microsoft.com/office/drawing/2014/main" id="{DED3688F-38F4-96E7-B949-E627760257A0}"/>
              </a:ext>
            </a:extLst>
          </p:cNvPr>
          <p:cNvPicPr>
            <a:picLocks noChangeAspect="1"/>
          </p:cNvPicPr>
          <p:nvPr/>
        </p:nvPicPr>
        <p:blipFill>
          <a:blip r:embed="rId2"/>
          <a:stretch>
            <a:fillRect/>
          </a:stretch>
        </p:blipFill>
        <p:spPr>
          <a:xfrm>
            <a:off x="628650" y="348618"/>
            <a:ext cx="1456114" cy="615865"/>
          </a:xfrm>
          <a:prstGeom prst="rect">
            <a:avLst/>
          </a:prstGeom>
        </p:spPr>
      </p:pic>
      <p:cxnSp>
        <p:nvCxnSpPr>
          <p:cNvPr id="7" name="Straight Connector 6">
            <a:extLst>
              <a:ext uri="{FF2B5EF4-FFF2-40B4-BE49-F238E27FC236}">
                <a16:creationId xmlns:a16="http://schemas.microsoft.com/office/drawing/2014/main" id="{C6B73F38-9602-3B12-28C2-DCA72E2A6D86}"/>
              </a:ext>
            </a:extLst>
          </p:cNvPr>
          <p:cNvCxnSpPr>
            <a:cxnSpLocks/>
          </p:cNvCxnSpPr>
          <p:nvPr/>
        </p:nvCxnSpPr>
        <p:spPr>
          <a:xfrm>
            <a:off x="685800" y="964483"/>
            <a:ext cx="7829550" cy="0"/>
          </a:xfrm>
          <a:prstGeom prst="line">
            <a:avLst/>
          </a:prstGeom>
          <a:ln w="38100"/>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4F02005A-4BF8-2D82-6E96-6EFA23B64904}"/>
              </a:ext>
            </a:extLst>
          </p:cNvPr>
          <p:cNvSpPr txBox="1"/>
          <p:nvPr/>
        </p:nvSpPr>
        <p:spPr>
          <a:xfrm>
            <a:off x="1166767" y="1427814"/>
            <a:ext cx="6810466" cy="738664"/>
          </a:xfrm>
          <a:prstGeom prst="rect">
            <a:avLst/>
          </a:prstGeom>
          <a:noFill/>
        </p:spPr>
        <p:txBody>
          <a:bodyPr wrap="square" rtlCol="0">
            <a:spAutoFit/>
          </a:bodyPr>
          <a:lstStyle/>
          <a:p>
            <a:pPr algn="ctr" defTabSz="685800">
              <a:buClrTx/>
            </a:pPr>
            <a:r>
              <a:rPr lang="en-US" sz="2100" b="1" kern="1200" dirty="0">
                <a:solidFill>
                  <a:prstClr val="black">
                    <a:lumMod val="50000"/>
                    <a:lumOff val="50000"/>
                  </a:prstClr>
                </a:solidFill>
                <a:latin typeface="Calibri" panose="020F0502020204030204"/>
                <a:ea typeface="+mn-ea"/>
                <a:cs typeface="+mn-cs"/>
              </a:rPr>
              <a:t>Tools to use for a successful Partnership</a:t>
            </a:r>
          </a:p>
          <a:p>
            <a:pPr algn="ctr" defTabSz="685800">
              <a:buClrTx/>
            </a:pPr>
            <a:r>
              <a:rPr lang="en-US" sz="2100" b="1" kern="1200" dirty="0">
                <a:solidFill>
                  <a:prstClr val="black">
                    <a:lumMod val="50000"/>
                    <a:lumOff val="50000"/>
                  </a:prstClr>
                </a:solidFill>
                <a:latin typeface="Calibri" panose="020F0502020204030204"/>
                <a:ea typeface="+mn-ea"/>
                <a:cs typeface="+mn-cs"/>
              </a:rPr>
              <a:t>with the governing agencies of our public lands</a:t>
            </a:r>
          </a:p>
        </p:txBody>
      </p:sp>
      <p:sp>
        <p:nvSpPr>
          <p:cNvPr id="10" name="Content Placeholder 9">
            <a:extLst>
              <a:ext uri="{FF2B5EF4-FFF2-40B4-BE49-F238E27FC236}">
                <a16:creationId xmlns:a16="http://schemas.microsoft.com/office/drawing/2014/main" id="{DF8000AD-4700-8699-EFD9-5B0A9EBF1202}"/>
              </a:ext>
            </a:extLst>
          </p:cNvPr>
          <p:cNvSpPr>
            <a:spLocks noGrp="1"/>
          </p:cNvSpPr>
          <p:nvPr>
            <p:ph idx="1"/>
          </p:nvPr>
        </p:nvSpPr>
        <p:spPr>
          <a:xfrm>
            <a:off x="628649" y="2474481"/>
            <a:ext cx="7886700" cy="1051252"/>
          </a:xfrm>
        </p:spPr>
        <p:txBody>
          <a:bodyPr>
            <a:noAutofit/>
          </a:bodyPr>
          <a:lstStyle/>
          <a:p>
            <a:pPr marL="0" indent="0" algn="ctr">
              <a:buNone/>
            </a:pPr>
            <a:r>
              <a:rPr lang="en-US" sz="3600" b="1" dirty="0"/>
              <a:t>VOLUNTEER AGREEMENTS</a:t>
            </a:r>
          </a:p>
          <a:p>
            <a:pPr marL="0" indent="0" algn="ctr">
              <a:buNone/>
            </a:pPr>
            <a:r>
              <a:rPr lang="en-US" sz="3600" b="1" dirty="0"/>
              <a:t>CHALLENGE COST SHARE AGREEMENTS</a:t>
            </a:r>
          </a:p>
        </p:txBody>
      </p:sp>
    </p:spTree>
    <p:extLst>
      <p:ext uri="{BB962C8B-B14F-4D97-AF65-F5344CB8AC3E}">
        <p14:creationId xmlns:p14="http://schemas.microsoft.com/office/powerpoint/2010/main" val="69753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A1DEE-E504-2F3F-EC18-6A7F5DFE23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CB8DB6-A359-EEEE-6B65-C259DBA4538E}"/>
              </a:ext>
            </a:extLst>
          </p:cNvPr>
          <p:cNvPicPr>
            <a:picLocks noChangeAspect="1"/>
          </p:cNvPicPr>
          <p:nvPr/>
        </p:nvPicPr>
        <p:blipFill>
          <a:blip r:embed="rId2"/>
          <a:stretch>
            <a:fillRect/>
          </a:stretch>
        </p:blipFill>
        <p:spPr>
          <a:xfrm>
            <a:off x="3628663" y="239320"/>
            <a:ext cx="1817396" cy="816275"/>
          </a:xfrm>
          <a:prstGeom prst="rect">
            <a:avLst/>
          </a:prstGeom>
        </p:spPr>
      </p:pic>
      <p:pic>
        <p:nvPicPr>
          <p:cNvPr id="7" name="Picture 6">
            <a:extLst>
              <a:ext uri="{FF2B5EF4-FFF2-40B4-BE49-F238E27FC236}">
                <a16:creationId xmlns:a16="http://schemas.microsoft.com/office/drawing/2014/main" id="{CD3F8018-11A5-8EB4-0DE9-EAAB369BB400}"/>
              </a:ext>
            </a:extLst>
          </p:cNvPr>
          <p:cNvPicPr>
            <a:picLocks noChangeAspect="1"/>
          </p:cNvPicPr>
          <p:nvPr/>
        </p:nvPicPr>
        <p:blipFill>
          <a:blip r:embed="rId3"/>
          <a:stretch>
            <a:fillRect/>
          </a:stretch>
        </p:blipFill>
        <p:spPr>
          <a:xfrm>
            <a:off x="1520620" y="1267257"/>
            <a:ext cx="6215371" cy="3311468"/>
          </a:xfrm>
          <a:prstGeom prst="rect">
            <a:avLst/>
          </a:prstGeom>
        </p:spPr>
      </p:pic>
      <p:cxnSp>
        <p:nvCxnSpPr>
          <p:cNvPr id="12" name="Straight Connector 11">
            <a:extLst>
              <a:ext uri="{FF2B5EF4-FFF2-40B4-BE49-F238E27FC236}">
                <a16:creationId xmlns:a16="http://schemas.microsoft.com/office/drawing/2014/main" id="{F8576398-69AD-723C-9C26-B083C126A32A}"/>
              </a:ext>
            </a:extLst>
          </p:cNvPr>
          <p:cNvCxnSpPr/>
          <p:nvPr/>
        </p:nvCxnSpPr>
        <p:spPr>
          <a:xfrm>
            <a:off x="773206" y="134471"/>
            <a:ext cx="75774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E7BA52-58D6-DD8E-62E2-127CC0255ADE}"/>
              </a:ext>
            </a:extLst>
          </p:cNvPr>
          <p:cNvCxnSpPr/>
          <p:nvPr/>
        </p:nvCxnSpPr>
        <p:spPr>
          <a:xfrm flipH="1">
            <a:off x="8303559" y="134470"/>
            <a:ext cx="47065" cy="4820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189BEC-9EB7-911F-EB1F-8EE212676BB1}"/>
              </a:ext>
            </a:extLst>
          </p:cNvPr>
          <p:cNvCxnSpPr/>
          <p:nvPr/>
        </p:nvCxnSpPr>
        <p:spPr>
          <a:xfrm flipH="1">
            <a:off x="724098" y="134470"/>
            <a:ext cx="47065" cy="48207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809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E2E2DE-0E07-0B9C-E209-3DE1FE4AB1DA}"/>
              </a:ext>
            </a:extLst>
          </p:cNvPr>
          <p:cNvPicPr>
            <a:picLocks noChangeAspect="1"/>
          </p:cNvPicPr>
          <p:nvPr/>
        </p:nvPicPr>
        <p:blipFill>
          <a:blip r:embed="rId2"/>
          <a:stretch>
            <a:fillRect/>
          </a:stretch>
        </p:blipFill>
        <p:spPr>
          <a:xfrm>
            <a:off x="1468486" y="271263"/>
            <a:ext cx="6207028" cy="4600974"/>
          </a:xfrm>
          <a:prstGeom prst="rect">
            <a:avLst/>
          </a:prstGeom>
        </p:spPr>
      </p:pic>
      <p:cxnSp>
        <p:nvCxnSpPr>
          <p:cNvPr id="6" name="Straight Connector 5">
            <a:extLst>
              <a:ext uri="{FF2B5EF4-FFF2-40B4-BE49-F238E27FC236}">
                <a16:creationId xmlns:a16="http://schemas.microsoft.com/office/drawing/2014/main" id="{4106A60B-CE06-DBCC-3D2B-7EC94B3FF340}"/>
              </a:ext>
            </a:extLst>
          </p:cNvPr>
          <p:cNvCxnSpPr/>
          <p:nvPr/>
        </p:nvCxnSpPr>
        <p:spPr>
          <a:xfrm>
            <a:off x="773206" y="134471"/>
            <a:ext cx="75774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F8C19EA-5159-1912-1D55-9C045613F491}"/>
              </a:ext>
            </a:extLst>
          </p:cNvPr>
          <p:cNvCxnSpPr/>
          <p:nvPr/>
        </p:nvCxnSpPr>
        <p:spPr>
          <a:xfrm flipH="1">
            <a:off x="8303559" y="134470"/>
            <a:ext cx="47065" cy="4820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7C191E-BE0B-216A-AEBD-CC135D0A2B0C}"/>
              </a:ext>
            </a:extLst>
          </p:cNvPr>
          <p:cNvCxnSpPr/>
          <p:nvPr/>
        </p:nvCxnSpPr>
        <p:spPr>
          <a:xfrm flipH="1">
            <a:off x="724098" y="134470"/>
            <a:ext cx="47065" cy="48207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362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chemeClr val="tx2">
                <a:lumMod val="40000"/>
                <a:lumOff val="60000"/>
              </a:schemeClr>
            </a:gs>
            <a:gs pos="78000">
              <a:schemeClr val="accent1">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DD00FC-FD63-6035-B2B2-22D54714B8CF}"/>
              </a:ext>
            </a:extLst>
          </p:cNvPr>
          <p:cNvSpPr txBox="1"/>
          <p:nvPr/>
        </p:nvSpPr>
        <p:spPr>
          <a:xfrm>
            <a:off x="341734" y="783364"/>
            <a:ext cx="8460532" cy="2308324"/>
          </a:xfrm>
          <a:prstGeom prst="rect">
            <a:avLst/>
          </a:prstGeom>
          <a:noFill/>
        </p:spPr>
        <p:txBody>
          <a:bodyPr wrap="square" rtlCol="0">
            <a:spAutoFit/>
          </a:bodyPr>
          <a:lstStyle/>
          <a:p>
            <a:pPr algn="ctr" defTabSz="685800">
              <a:buClrTx/>
              <a:defRPr/>
            </a:pPr>
            <a:r>
              <a:rPr lang="en-US" sz="7200" b="1" kern="1200">
                <a:solidFill>
                  <a:srgbClr val="002060"/>
                </a:solidFill>
                <a:latin typeface="Calibri" panose="020F0502020204030204"/>
                <a:ea typeface="+mn-ea"/>
                <a:cs typeface="+mn-cs"/>
              </a:rPr>
              <a:t>VOLUNTEER HOURS COMMITTEE</a:t>
            </a:r>
          </a:p>
        </p:txBody>
      </p:sp>
      <p:pic>
        <p:nvPicPr>
          <p:cNvPr id="4" name="Picture 3" descr="A picture containing text, clipart&#10;&#10;Description automatically generated">
            <a:extLst>
              <a:ext uri="{FF2B5EF4-FFF2-40B4-BE49-F238E27FC236}">
                <a16:creationId xmlns:a16="http://schemas.microsoft.com/office/drawing/2014/main" id="{AC162E06-21E4-0E1E-F58F-60979D07B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06" y="3700482"/>
            <a:ext cx="2334637" cy="1156510"/>
          </a:xfrm>
          <a:prstGeom prst="rect">
            <a:avLst/>
          </a:prstGeom>
        </p:spPr>
      </p:pic>
    </p:spTree>
    <p:extLst>
      <p:ext uri="{BB962C8B-B14F-4D97-AF65-F5344CB8AC3E}">
        <p14:creationId xmlns:p14="http://schemas.microsoft.com/office/powerpoint/2010/main" val="2430899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A4E09-0454-AD19-B41C-8AF5A713771E}"/>
              </a:ext>
            </a:extLst>
          </p:cNvPr>
          <p:cNvPicPr>
            <a:picLocks noChangeAspect="1"/>
          </p:cNvPicPr>
          <p:nvPr/>
        </p:nvPicPr>
        <p:blipFill>
          <a:blip r:embed="rId2"/>
          <a:stretch>
            <a:fillRect/>
          </a:stretch>
        </p:blipFill>
        <p:spPr>
          <a:xfrm>
            <a:off x="800100" y="47123"/>
            <a:ext cx="7952014" cy="4949420"/>
          </a:xfrm>
          <a:prstGeom prst="rect">
            <a:avLst/>
          </a:prstGeom>
        </p:spPr>
      </p:pic>
    </p:spTree>
    <p:extLst>
      <p:ext uri="{BB962C8B-B14F-4D97-AF65-F5344CB8AC3E}">
        <p14:creationId xmlns:p14="http://schemas.microsoft.com/office/powerpoint/2010/main" val="3009965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4000"/>
                    </a14:imgEffect>
                    <a14:imgEffect>
                      <a14:brightnessContrast bright="2000" contrast="-8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0C97B8-87E6-AE80-1A08-1C99B73339C7}"/>
              </a:ext>
            </a:extLst>
          </p:cNvPr>
          <p:cNvSpPr txBox="1"/>
          <p:nvPr/>
        </p:nvSpPr>
        <p:spPr>
          <a:xfrm>
            <a:off x="422210" y="106347"/>
            <a:ext cx="8299580" cy="4708981"/>
          </a:xfrm>
          <a:prstGeom prst="rect">
            <a:avLst/>
          </a:prstGeom>
          <a:noFill/>
        </p:spPr>
        <p:txBody>
          <a:bodyPr wrap="square" rtlCol="0">
            <a:spAutoFit/>
          </a:bodyPr>
          <a:lstStyle/>
          <a:p>
            <a:pPr algn="ctr" defTabSz="685800">
              <a:buClrTx/>
            </a:pPr>
            <a:r>
              <a:rPr lang="en-US" sz="7500" b="1" kern="1200" dirty="0">
                <a:solidFill>
                  <a:srgbClr val="44546A">
                    <a:lumMod val="20000"/>
                    <a:lumOff val="80000"/>
                  </a:srgbClr>
                </a:solidFill>
                <a:latin typeface="Calibri" panose="020F0502020204030204"/>
                <a:ea typeface="+mn-ea"/>
                <a:cs typeface="+mn-cs"/>
              </a:rPr>
              <a:t>DEPARTED </a:t>
            </a:r>
          </a:p>
          <a:p>
            <a:pPr algn="ctr" defTabSz="685800">
              <a:buClrTx/>
            </a:pPr>
            <a:endParaRPr lang="en-US" sz="7500" b="1" kern="1200" dirty="0">
              <a:solidFill>
                <a:srgbClr val="44546A">
                  <a:lumMod val="20000"/>
                  <a:lumOff val="80000"/>
                </a:srgbClr>
              </a:solidFill>
              <a:latin typeface="Calibri" panose="020F0502020204030204"/>
              <a:ea typeface="+mn-ea"/>
              <a:cs typeface="+mn-cs"/>
            </a:endParaRPr>
          </a:p>
          <a:p>
            <a:pPr algn="ctr" defTabSz="685800">
              <a:buClrTx/>
            </a:pPr>
            <a:r>
              <a:rPr lang="en-US" sz="7500" b="1" kern="1200">
                <a:solidFill>
                  <a:srgbClr val="44546A">
                    <a:lumMod val="20000"/>
                    <a:lumOff val="80000"/>
                  </a:srgbClr>
                </a:solidFill>
                <a:latin typeface="Calibri" panose="020F0502020204030204"/>
                <a:ea typeface="+mn-ea"/>
                <a:cs typeface="+mn-cs"/>
              </a:rPr>
              <a:t>BCHA </a:t>
            </a:r>
            <a:r>
              <a:rPr lang="en-US" sz="7500" b="1" kern="1200" dirty="0">
                <a:solidFill>
                  <a:srgbClr val="44546A">
                    <a:lumMod val="20000"/>
                    <a:lumOff val="80000"/>
                  </a:srgbClr>
                </a:solidFill>
                <a:latin typeface="Calibri" panose="020F0502020204030204"/>
                <a:ea typeface="+mn-ea"/>
                <a:cs typeface="+mn-cs"/>
              </a:rPr>
              <a:t>MEMBERS MEMORIAL</a:t>
            </a:r>
          </a:p>
        </p:txBody>
      </p:sp>
    </p:spTree>
    <p:extLst>
      <p:ext uri="{BB962C8B-B14F-4D97-AF65-F5344CB8AC3E}">
        <p14:creationId xmlns:p14="http://schemas.microsoft.com/office/powerpoint/2010/main" val="15297561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chemeClr val="tx2">
                <a:lumMod val="40000"/>
                <a:lumOff val="60000"/>
              </a:schemeClr>
            </a:gs>
            <a:gs pos="78000">
              <a:schemeClr val="accent1">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DD00FC-FD63-6035-B2B2-22D54714B8CF}"/>
              </a:ext>
            </a:extLst>
          </p:cNvPr>
          <p:cNvSpPr txBox="1"/>
          <p:nvPr/>
        </p:nvSpPr>
        <p:spPr>
          <a:xfrm>
            <a:off x="341734" y="762371"/>
            <a:ext cx="8460532"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YOUTH COMMITTEE</a:t>
            </a:r>
          </a:p>
        </p:txBody>
      </p:sp>
      <p:pic>
        <p:nvPicPr>
          <p:cNvPr id="4" name="Picture 3" descr="A picture containing text, clipart&#10;&#10;Description automatically generated">
            <a:extLst>
              <a:ext uri="{FF2B5EF4-FFF2-40B4-BE49-F238E27FC236}">
                <a16:creationId xmlns:a16="http://schemas.microsoft.com/office/drawing/2014/main" id="{AC162E06-21E4-0E1E-F58F-60979D07B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65" y="3749467"/>
            <a:ext cx="2235750" cy="1107524"/>
          </a:xfrm>
          <a:prstGeom prst="rect">
            <a:avLst/>
          </a:prstGeom>
        </p:spPr>
      </p:pic>
    </p:spTree>
    <p:extLst>
      <p:ext uri="{BB962C8B-B14F-4D97-AF65-F5344CB8AC3E}">
        <p14:creationId xmlns:p14="http://schemas.microsoft.com/office/powerpoint/2010/main" val="3231292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99963" y="-1999641"/>
            <a:ext cx="51435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514317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737118" y="-1264380"/>
            <a:ext cx="3670923"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tying a rope on a blanket&#10;&#10;Description automatically generated">
            <a:extLst>
              <a:ext uri="{FF2B5EF4-FFF2-40B4-BE49-F238E27FC236}">
                <a16:creationId xmlns:a16="http://schemas.microsoft.com/office/drawing/2014/main" id="{A6E7A160-48BE-F36F-A30A-189A7DE84AD4}"/>
              </a:ext>
            </a:extLst>
          </p:cNvPr>
          <p:cNvPicPr>
            <a:picLocks noChangeAspect="1"/>
          </p:cNvPicPr>
          <p:nvPr/>
        </p:nvPicPr>
        <p:blipFill>
          <a:blip r:embed="rId2"/>
          <a:stretch>
            <a:fillRect/>
          </a:stretch>
        </p:blipFill>
        <p:spPr>
          <a:xfrm>
            <a:off x="2850214" y="342900"/>
            <a:ext cx="3443572" cy="4457700"/>
          </a:xfrm>
          <a:prstGeom prst="rect">
            <a:avLst/>
          </a:prstGeom>
        </p:spPr>
      </p:pic>
    </p:spTree>
    <p:extLst>
      <p:ext uri="{BB962C8B-B14F-4D97-AF65-F5344CB8AC3E}">
        <p14:creationId xmlns:p14="http://schemas.microsoft.com/office/powerpoint/2010/main" val="3368413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028AFD12-7EBC-205B-78FE-F58FA0067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69" y="280987"/>
            <a:ext cx="3826183" cy="1895378"/>
          </a:xfrm>
          <a:prstGeom prst="rect">
            <a:avLst/>
          </a:prstGeom>
        </p:spPr>
      </p:pic>
      <p:sp>
        <p:nvSpPr>
          <p:cNvPr id="4" name="TextBox 3">
            <a:extLst>
              <a:ext uri="{FF2B5EF4-FFF2-40B4-BE49-F238E27FC236}">
                <a16:creationId xmlns:a16="http://schemas.microsoft.com/office/drawing/2014/main" id="{AD914022-DA26-94A7-D7B3-920181650613}"/>
              </a:ext>
            </a:extLst>
          </p:cNvPr>
          <p:cNvSpPr txBox="1"/>
          <p:nvPr/>
        </p:nvSpPr>
        <p:spPr>
          <a:xfrm>
            <a:off x="657225" y="2571750"/>
            <a:ext cx="7858125" cy="2308324"/>
          </a:xfrm>
          <a:prstGeom prst="rect">
            <a:avLst/>
          </a:prstGeom>
          <a:noFill/>
        </p:spPr>
        <p:txBody>
          <a:bodyPr wrap="square" rtlCol="0">
            <a:spAutoFit/>
          </a:bodyPr>
          <a:lstStyle/>
          <a:p>
            <a:pPr defTabSz="685800">
              <a:buClrTx/>
            </a:pPr>
            <a:r>
              <a:rPr lang="en-US" sz="7200" b="1" kern="1200">
                <a:solidFill>
                  <a:srgbClr val="002060"/>
                </a:solidFill>
                <a:latin typeface="Calibri" panose="020F0502020204030204"/>
                <a:ea typeface="+mn-ea"/>
                <a:cs typeface="+mn-cs"/>
              </a:rPr>
              <a:t>TREASURER REPORT</a:t>
            </a:r>
          </a:p>
        </p:txBody>
      </p:sp>
    </p:spTree>
    <p:extLst>
      <p:ext uri="{BB962C8B-B14F-4D97-AF65-F5344CB8AC3E}">
        <p14:creationId xmlns:p14="http://schemas.microsoft.com/office/powerpoint/2010/main" val="14404154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horses and a person&#10;&#10;Description automatically generated">
            <a:extLst>
              <a:ext uri="{FF2B5EF4-FFF2-40B4-BE49-F238E27FC236}">
                <a16:creationId xmlns:a16="http://schemas.microsoft.com/office/drawing/2014/main" id="{274F5EA3-FC28-34F0-2F8A-BF00B3085C09}"/>
              </a:ext>
            </a:extLst>
          </p:cNvPr>
          <p:cNvPicPr>
            <a:picLocks noChangeAspect="1"/>
          </p:cNvPicPr>
          <p:nvPr/>
        </p:nvPicPr>
        <p:blipFill>
          <a:blip r:embed="rId2"/>
          <a:stretch>
            <a:fillRect/>
          </a:stretch>
        </p:blipFill>
        <p:spPr>
          <a:xfrm>
            <a:off x="714749" y="660982"/>
            <a:ext cx="7714501" cy="3821535"/>
          </a:xfrm>
          <a:prstGeom prst="rect">
            <a:avLst/>
          </a:prstGeom>
        </p:spPr>
      </p:pic>
    </p:spTree>
    <p:extLst>
      <p:ext uri="{BB962C8B-B14F-4D97-AF65-F5344CB8AC3E}">
        <p14:creationId xmlns:p14="http://schemas.microsoft.com/office/powerpoint/2010/main" val="1885264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759DBB-5D5C-A17F-158B-B1BBBB8D214A}"/>
              </a:ext>
            </a:extLst>
          </p:cNvPr>
          <p:cNvSpPr txBox="1"/>
          <p:nvPr/>
        </p:nvSpPr>
        <p:spPr>
          <a:xfrm>
            <a:off x="457200" y="244929"/>
            <a:ext cx="8278586" cy="3416320"/>
          </a:xfrm>
          <a:prstGeom prst="rect">
            <a:avLst/>
          </a:prstGeom>
          <a:noFill/>
        </p:spPr>
        <p:txBody>
          <a:bodyPr wrap="square" rtlCol="0">
            <a:spAutoFit/>
          </a:bodyPr>
          <a:lstStyle/>
          <a:p>
            <a:pPr algn="ctr"/>
            <a:r>
              <a:rPr lang="en-US" sz="7200" b="1" dirty="0">
                <a:solidFill>
                  <a:schemeClr val="bg1"/>
                </a:solidFill>
              </a:rPr>
              <a:t>EXECUTIVE ADMINISTRATIVE REPORT</a:t>
            </a:r>
          </a:p>
        </p:txBody>
      </p:sp>
    </p:spTree>
    <p:extLst>
      <p:ext uri="{BB962C8B-B14F-4D97-AF65-F5344CB8AC3E}">
        <p14:creationId xmlns:p14="http://schemas.microsoft.com/office/powerpoint/2010/main" val="3793483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759DBB-5D5C-A17F-158B-B1BBBB8D214A}"/>
              </a:ext>
            </a:extLst>
          </p:cNvPr>
          <p:cNvSpPr txBox="1"/>
          <p:nvPr/>
        </p:nvSpPr>
        <p:spPr>
          <a:xfrm>
            <a:off x="457200" y="244929"/>
            <a:ext cx="827858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7200" b="1" dirty="0">
                <a:solidFill>
                  <a:prstClr val="white"/>
                </a:solidFill>
              </a:rPr>
              <a:t>DIRECTOR OF PUBLIC LANDS REPORT</a:t>
            </a:r>
            <a:endParaRPr kumimoji="0" lang="en-US" sz="7200" b="1"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959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627523"/>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1627995"/>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757985" y="-3757532"/>
            <a:ext cx="1628032"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7759DBB-5D5C-A17F-158B-B1BBBB8D214A}"/>
              </a:ext>
            </a:extLst>
          </p:cNvPr>
          <p:cNvSpPr txBox="1"/>
          <p:nvPr/>
        </p:nvSpPr>
        <p:spPr>
          <a:xfrm>
            <a:off x="1037673" y="261648"/>
            <a:ext cx="7288583" cy="1182335"/>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
                <a:srgbClr val="000000"/>
              </a:buClr>
              <a:buSzTx/>
              <a:tabLst/>
              <a:defRPr/>
            </a:pPr>
            <a:r>
              <a:rPr lang="en-US" sz="3000" b="1" kern="1200">
                <a:solidFill>
                  <a:srgbClr val="FFFFFF"/>
                </a:solidFill>
                <a:latin typeface="+mj-lt"/>
                <a:ea typeface="+mj-ea"/>
                <a:cs typeface="+mj-cs"/>
              </a:rPr>
              <a:t>CONTRACT REVIEW</a:t>
            </a:r>
            <a:endParaRPr kumimoji="0" lang="en-US" sz="3000" b="1" i="0" u="none" strike="noStrike" kern="1200" cap="none" spc="0" normalizeH="0" baseline="0" noProof="0">
              <a:ln>
                <a:noFill/>
              </a:ln>
              <a:solidFill>
                <a:srgbClr val="FFFFFF"/>
              </a:solidFill>
              <a:effectLst/>
              <a:uLnTx/>
              <a:uFillTx/>
              <a:latin typeface="+mj-lt"/>
              <a:ea typeface="+mj-ea"/>
              <a:cs typeface="+mj-cs"/>
              <a:sym typeface="Arial"/>
            </a:endParaRPr>
          </a:p>
        </p:txBody>
      </p:sp>
      <p:graphicFrame>
        <p:nvGraphicFramePr>
          <p:cNvPr id="5" name="TextBox 2">
            <a:extLst>
              <a:ext uri="{FF2B5EF4-FFF2-40B4-BE49-F238E27FC236}">
                <a16:creationId xmlns:a16="http://schemas.microsoft.com/office/drawing/2014/main" id="{5ABEB899-FFD4-E0F6-CE38-AE58C418BF86}"/>
              </a:ext>
            </a:extLst>
          </p:cNvPr>
          <p:cNvGraphicFramePr/>
          <p:nvPr>
            <p:extLst>
              <p:ext uri="{D42A27DB-BD31-4B8C-83A1-F6EECF244321}">
                <p14:modId xmlns:p14="http://schemas.microsoft.com/office/powerpoint/2010/main" val="1772071254"/>
              </p:ext>
            </p:extLst>
          </p:nvPr>
        </p:nvGraphicFramePr>
        <p:xfrm>
          <a:off x="483042" y="1961984"/>
          <a:ext cx="8195871" cy="2767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35535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E7F-C89E-5AD0-B9F2-7096459B7C27}"/>
              </a:ext>
            </a:extLst>
          </p:cNvPr>
          <p:cNvPicPr>
            <a:picLocks noChangeAspect="1"/>
          </p:cNvPicPr>
          <p:nvPr/>
        </p:nvPicPr>
        <p:blipFill>
          <a:blip r:embed="rId2"/>
          <a:stretch>
            <a:fillRect/>
          </a:stretch>
        </p:blipFill>
        <p:spPr>
          <a:xfrm>
            <a:off x="1550126" y="165462"/>
            <a:ext cx="5686697" cy="4978037"/>
          </a:xfrm>
          <a:prstGeom prst="rect">
            <a:avLst/>
          </a:prstGeom>
        </p:spPr>
      </p:pic>
    </p:spTree>
    <p:extLst>
      <p:ext uri="{BB962C8B-B14F-4D97-AF65-F5344CB8AC3E}">
        <p14:creationId xmlns:p14="http://schemas.microsoft.com/office/powerpoint/2010/main" val="5570762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horses and a person&#10;&#10;Description automatically generated">
            <a:extLst>
              <a:ext uri="{FF2B5EF4-FFF2-40B4-BE49-F238E27FC236}">
                <a16:creationId xmlns:a16="http://schemas.microsoft.com/office/drawing/2014/main" id="{274F5EA3-FC28-34F0-2F8A-BF00B3085C09}"/>
              </a:ext>
            </a:extLst>
          </p:cNvPr>
          <p:cNvPicPr>
            <a:picLocks noChangeAspect="1"/>
          </p:cNvPicPr>
          <p:nvPr/>
        </p:nvPicPr>
        <p:blipFill>
          <a:blip r:embed="rId2"/>
          <a:stretch>
            <a:fillRect/>
          </a:stretch>
        </p:blipFill>
        <p:spPr>
          <a:xfrm>
            <a:off x="714749" y="660982"/>
            <a:ext cx="7714501" cy="3821535"/>
          </a:xfrm>
          <a:prstGeom prst="rect">
            <a:avLst/>
          </a:prstGeom>
        </p:spPr>
      </p:pic>
    </p:spTree>
    <p:extLst>
      <p:ext uri="{BB962C8B-B14F-4D97-AF65-F5344CB8AC3E}">
        <p14:creationId xmlns:p14="http://schemas.microsoft.com/office/powerpoint/2010/main" val="858557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759DBB-5D5C-A17F-158B-B1BBBB8D214A}"/>
              </a:ext>
            </a:extLst>
          </p:cNvPr>
          <p:cNvSpPr txBox="1"/>
          <p:nvPr/>
        </p:nvSpPr>
        <p:spPr>
          <a:xfrm>
            <a:off x="432707" y="1126672"/>
            <a:ext cx="827858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prstClr val="white"/>
                </a:solidFill>
                <a:effectLst/>
                <a:uLnTx/>
                <a:uFillTx/>
                <a:latin typeface="Arial"/>
                <a:cs typeface="Arial"/>
                <a:sym typeface="Arial"/>
              </a:rPr>
              <a:t>DUES INCREASE RATIFICATION</a:t>
            </a:r>
          </a:p>
        </p:txBody>
      </p:sp>
    </p:spTree>
    <p:extLst>
      <p:ext uri="{BB962C8B-B14F-4D97-AF65-F5344CB8AC3E}">
        <p14:creationId xmlns:p14="http://schemas.microsoft.com/office/powerpoint/2010/main" val="497676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9" name="Rectangle 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999" cy="51435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144000" cy="4801936"/>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97291" y="-1990443"/>
            <a:ext cx="5143501" cy="9124385"/>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1073" y="0"/>
            <a:ext cx="4572001" cy="51435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
            <a:ext cx="9137153" cy="515394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785" y="3037"/>
            <a:ext cx="7662432" cy="354678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2" name="TextBox 1">
            <a:extLst>
              <a:ext uri="{FF2B5EF4-FFF2-40B4-BE49-F238E27FC236}">
                <a16:creationId xmlns:a16="http://schemas.microsoft.com/office/drawing/2014/main" id="{1D95E936-080E-FFC0-17AB-303D9DB6D11F}"/>
              </a:ext>
            </a:extLst>
          </p:cNvPr>
          <p:cNvSpPr txBox="1"/>
          <p:nvPr/>
        </p:nvSpPr>
        <p:spPr>
          <a:xfrm>
            <a:off x="1520020" y="772804"/>
            <a:ext cx="6110785" cy="2310932"/>
          </a:xfrm>
          <a:prstGeom prst="rect">
            <a:avLst/>
          </a:prstGeom>
        </p:spPr>
        <p:txBody>
          <a:bodyPr vert="horz" lIns="68580" tIns="34290" rIns="68580" bIns="34290" rtlCol="0" anchor="ctr">
            <a:normAutofit/>
          </a:bodyPr>
          <a:lstStyle/>
          <a:p>
            <a:pPr algn="ctr" defTabSz="685800">
              <a:lnSpc>
                <a:spcPct val="90000"/>
              </a:lnSpc>
              <a:spcBef>
                <a:spcPct val="0"/>
              </a:spcBef>
              <a:spcAft>
                <a:spcPts val="450"/>
              </a:spcAft>
              <a:buClrTx/>
            </a:pPr>
            <a:r>
              <a:rPr lang="en-US" sz="6000" b="1" kern="1200" dirty="0">
                <a:solidFill>
                  <a:srgbClr val="FFFFFF"/>
                </a:solidFill>
                <a:latin typeface="Calibri Light" panose="020F0302020204030204"/>
                <a:ea typeface="+mn-ea"/>
                <a:cs typeface="+mn-cs"/>
              </a:rPr>
              <a:t>STATE OF BCHA</a:t>
            </a:r>
          </a:p>
        </p:txBody>
      </p:sp>
    </p:spTree>
    <p:extLst>
      <p:ext uri="{BB962C8B-B14F-4D97-AF65-F5344CB8AC3E}">
        <p14:creationId xmlns:p14="http://schemas.microsoft.com/office/powerpoint/2010/main" val="7552451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3353-0C68-B17B-3B43-9E3D404F2615}"/>
              </a:ext>
            </a:extLst>
          </p:cNvPr>
          <p:cNvSpPr>
            <a:spLocks noGrp="1"/>
          </p:cNvSpPr>
          <p:nvPr>
            <p:ph type="title"/>
          </p:nvPr>
        </p:nvSpPr>
        <p:spPr>
          <a:xfrm>
            <a:off x="565952" y="1218461"/>
            <a:ext cx="3013067" cy="1637929"/>
          </a:xfrm>
        </p:spPr>
        <p:txBody>
          <a:bodyPr>
            <a:normAutofit fontScale="90000"/>
          </a:bodyPr>
          <a:lstStyle/>
          <a:p>
            <a:pPr algn="ctr"/>
            <a:r>
              <a:rPr lang="en-US" b="1" dirty="0">
                <a:solidFill>
                  <a:schemeClr val="accent1"/>
                </a:solidFill>
                <a:latin typeface="Times New Roman" panose="02020603050405020304" pitchFamily="18" charset="0"/>
                <a:cs typeface="Times New Roman" panose="02020603050405020304" pitchFamily="18" charset="0"/>
              </a:rPr>
              <a:t>“COLA”</a:t>
            </a:r>
            <a:br>
              <a:rPr lang="en-US" b="1" dirty="0">
                <a:solidFill>
                  <a:schemeClr val="accent1"/>
                </a:solidFill>
                <a:latin typeface="Times New Roman" panose="02020603050405020304" pitchFamily="18" charset="0"/>
                <a:cs typeface="Times New Roman" panose="02020603050405020304" pitchFamily="18" charset="0"/>
              </a:rPr>
            </a:br>
            <a:r>
              <a:rPr lang="en-US" b="1" dirty="0">
                <a:solidFill>
                  <a:schemeClr val="accent1"/>
                </a:solidFill>
                <a:latin typeface="Times New Roman" panose="02020603050405020304" pitchFamily="18" charset="0"/>
                <a:cs typeface="Times New Roman" panose="02020603050405020304" pitchFamily="18" charset="0"/>
              </a:rPr>
              <a:t>Resolution</a:t>
            </a:r>
            <a:br>
              <a:rPr lang="en-US" b="1" dirty="0">
                <a:solidFill>
                  <a:schemeClr val="accent1"/>
                </a:solidFill>
                <a:latin typeface="Times New Roman" panose="02020603050405020304" pitchFamily="18" charset="0"/>
                <a:cs typeface="Times New Roman" panose="02020603050405020304" pitchFamily="18" charset="0"/>
              </a:rPr>
            </a:br>
            <a:r>
              <a:rPr lang="en-US" b="1" dirty="0">
                <a:solidFill>
                  <a:schemeClr val="accent1"/>
                </a:solidFill>
                <a:latin typeface="Times New Roman" panose="02020603050405020304" pitchFamily="18" charset="0"/>
                <a:cs typeface="Times New Roman" panose="02020603050405020304" pitchFamily="18" charset="0"/>
              </a:rPr>
              <a:t>Findings and</a:t>
            </a:r>
            <a:br>
              <a:rPr lang="en-US" b="1" dirty="0">
                <a:solidFill>
                  <a:schemeClr val="accent1"/>
                </a:solidFill>
                <a:latin typeface="Times New Roman" panose="02020603050405020304" pitchFamily="18" charset="0"/>
                <a:cs typeface="Times New Roman" panose="02020603050405020304" pitchFamily="18" charset="0"/>
              </a:rPr>
            </a:br>
            <a:r>
              <a:rPr lang="en-US" b="1" dirty="0">
                <a:solidFill>
                  <a:schemeClr val="accent1"/>
                </a:solidFill>
                <a:latin typeface="Times New Roman" panose="02020603050405020304" pitchFamily="18" charset="0"/>
                <a:cs typeface="Times New Roman" panose="02020603050405020304" pitchFamily="18" charset="0"/>
              </a:rPr>
              <a:t>Recommendations </a:t>
            </a:r>
          </a:p>
        </p:txBody>
      </p:sp>
      <p:sp>
        <p:nvSpPr>
          <p:cNvPr id="3" name="Content Placeholder 2">
            <a:extLst>
              <a:ext uri="{FF2B5EF4-FFF2-40B4-BE49-F238E27FC236}">
                <a16:creationId xmlns:a16="http://schemas.microsoft.com/office/drawing/2014/main" id="{837936B2-AC7C-4090-6339-333774A668F9}"/>
              </a:ext>
            </a:extLst>
          </p:cNvPr>
          <p:cNvSpPr>
            <a:spLocks noGrp="1"/>
          </p:cNvSpPr>
          <p:nvPr>
            <p:ph idx="1"/>
          </p:nvPr>
        </p:nvSpPr>
        <p:spPr>
          <a:xfrm>
            <a:off x="3921711" y="146482"/>
            <a:ext cx="4594830" cy="4780625"/>
          </a:xfrm>
        </p:spPr>
        <p:txBody>
          <a:bodyPr>
            <a:normAutofit fontScale="85000" lnSpcReduction="10000"/>
          </a:bodyPr>
          <a:lstStyle/>
          <a:p>
            <a:pPr marL="0" indent="0" algn="ctr">
              <a:buNone/>
            </a:pPr>
            <a:r>
              <a:rPr lang="en-US" sz="1500" i="1" dirty="0">
                <a:latin typeface="Calibri" panose="020F0502020204030204" pitchFamily="34" charset="0"/>
                <a:ea typeface="Calibri" panose="020F0502020204030204" pitchFamily="34" charset="0"/>
                <a:cs typeface="Times New Roman" panose="02020603050405020304" pitchFamily="18" charset="0"/>
              </a:rPr>
              <a:t>(COLA) RESOLUTION</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1500" i="1" dirty="0">
                <a:latin typeface="Calibri" panose="020F0502020204030204" pitchFamily="34" charset="0"/>
                <a:ea typeface="Calibri" panose="020F0502020204030204" pitchFamily="34" charset="0"/>
                <a:cs typeface="Times New Roman" panose="02020603050405020304" pitchFamily="18" charset="0"/>
              </a:rPr>
              <a:t>NATIONAL DIRECTORS MEETING 2023</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1500" i="1" dirty="0">
                <a:latin typeface="Calibri" panose="020F0502020204030204" pitchFamily="34" charset="0"/>
                <a:ea typeface="Calibri" panose="020F0502020204030204" pitchFamily="34" charset="0"/>
                <a:cs typeface="Times New Roman" panose="02020603050405020304" pitchFamily="18" charset="0"/>
              </a:rPr>
              <a:t>BACK COUNTRY HORSEMEN OF AMERICA</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1500" i="1" dirty="0">
                <a:latin typeface="Calibri" panose="020F0502020204030204" pitchFamily="34" charset="0"/>
                <a:ea typeface="Calibri" panose="020F0502020204030204" pitchFamily="34" charset="0"/>
                <a:cs typeface="Times New Roman" panose="02020603050405020304" pitchFamily="18" charset="0"/>
              </a:rPr>
              <a:t>(From Wind River BCH)</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i="1" dirty="0">
                <a:latin typeface="Calibri" panose="020F0502020204030204" pitchFamily="34" charset="0"/>
                <a:ea typeface="Calibri" panose="020F0502020204030204" pitchFamily="34" charset="0"/>
                <a:cs typeface="Times New Roman" panose="02020603050405020304" pitchFamily="18" charset="0"/>
              </a:rPr>
              <a:t>WHEREAS: Since the founding of the Back Country Horsemen in 1973 the organization has been financed primarily by the support from membership dues.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i="1" dirty="0">
                <a:latin typeface="Calibri" panose="020F0502020204030204" pitchFamily="34" charset="0"/>
                <a:ea typeface="Calibri" panose="020F0502020204030204" pitchFamily="34" charset="0"/>
                <a:cs typeface="Times New Roman" panose="02020603050405020304" pitchFamily="18" charset="0"/>
              </a:rPr>
              <a:t>AND WHEREAS: Said dues can only be raised at the national board meeting after a lengthy process to approve a small change in the amount.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i="1" dirty="0">
                <a:latin typeface="Calibri" panose="020F0502020204030204" pitchFamily="34" charset="0"/>
                <a:ea typeface="Calibri" panose="020F0502020204030204" pitchFamily="34" charset="0"/>
                <a:cs typeface="Times New Roman" panose="02020603050405020304" pitchFamily="18" charset="0"/>
              </a:rPr>
              <a:t>THEREFORE: Be it resolved that the National Board of Directors of BCHA at the 2023 National Board meeting create a working committee to investigate amending the current BCHA by-laws to allow dues to be raised periodically based upon a “cost of living” adjustment.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i="1" dirty="0">
                <a:latin typeface="Calibri" panose="020F0502020204030204" pitchFamily="34" charset="0"/>
                <a:ea typeface="Calibri" panose="020F0502020204030204" pitchFamily="34" charset="0"/>
                <a:cs typeface="Times New Roman" panose="02020603050405020304" pitchFamily="18" charset="0"/>
              </a:rPr>
              <a:t>THEREFORE: Be it resolved the working committee have their findings ready for presentation at the 2024 National Board meeting. </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i="1" dirty="0">
                <a:latin typeface="Calibri" panose="020F0502020204030204" pitchFamily="34" charset="0"/>
                <a:ea typeface="Calibri" panose="020F0502020204030204" pitchFamily="34" charset="0"/>
                <a:cs typeface="Times New Roman" panose="02020603050405020304" pitchFamily="18" charset="0"/>
              </a:rPr>
              <a:t>Approved and submitted by BCH State of Wyoming</a:t>
            </a:r>
          </a:p>
          <a:p>
            <a:pPr marL="0" indent="0">
              <a:buNone/>
            </a:pPr>
            <a:r>
              <a:rPr lang="en-US" sz="1500" i="1" dirty="0">
                <a:latin typeface="Calibri" panose="020F0502020204030204" pitchFamily="34" charset="0"/>
                <a:ea typeface="Calibri" panose="020F0502020204030204" pitchFamily="34" charset="0"/>
                <a:cs typeface="Times New Roman" panose="02020603050405020304" pitchFamily="18" charset="0"/>
              </a:rPr>
              <a:t>Approved by the National Board of Directors 4/2023</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500" dirty="0">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dirty="0"/>
          </a:p>
        </p:txBody>
      </p:sp>
      <p:sp>
        <p:nvSpPr>
          <p:cNvPr id="4" name="Text Placeholder 3">
            <a:extLst>
              <a:ext uri="{FF2B5EF4-FFF2-40B4-BE49-F238E27FC236}">
                <a16:creationId xmlns:a16="http://schemas.microsoft.com/office/drawing/2014/main" id="{792C5980-FC48-125E-5688-03F7FD8860C4}"/>
              </a:ext>
            </a:extLst>
          </p:cNvPr>
          <p:cNvSpPr>
            <a:spLocks noGrp="1"/>
          </p:cNvSpPr>
          <p:nvPr>
            <p:ph type="body" sz="half" idx="2"/>
          </p:nvPr>
        </p:nvSpPr>
        <p:spPr>
          <a:xfrm>
            <a:off x="529331" y="3129378"/>
            <a:ext cx="3013067" cy="1279021"/>
          </a:xfrm>
        </p:spPr>
        <p:txBody>
          <a:bodyPr/>
          <a:lstStyle/>
          <a:p>
            <a:r>
              <a:rPr lang="en-US" sz="1350" b="1" dirty="0">
                <a:solidFill>
                  <a:schemeClr val="accent2">
                    <a:lumMod val="75000"/>
                  </a:schemeClr>
                </a:solidFill>
                <a:latin typeface="Times New Roman" panose="02020603050405020304" pitchFamily="18" charset="0"/>
                <a:cs typeface="Times New Roman" panose="02020603050405020304" pitchFamily="18" charset="0"/>
              </a:rPr>
              <a:t>Submitted by:</a:t>
            </a:r>
          </a:p>
          <a:p>
            <a:pPr algn="ctr"/>
            <a:r>
              <a:rPr lang="en-US" sz="1800" b="1" dirty="0">
                <a:solidFill>
                  <a:schemeClr val="accent2">
                    <a:lumMod val="75000"/>
                  </a:schemeClr>
                </a:solidFill>
                <a:latin typeface="Times New Roman" panose="02020603050405020304" pitchFamily="18" charset="0"/>
                <a:cs typeface="Times New Roman" panose="02020603050405020304" pitchFamily="18" charset="0"/>
              </a:rPr>
              <a:t>BCHA Past National Chairmen Working Group</a:t>
            </a:r>
          </a:p>
        </p:txBody>
      </p:sp>
      <p:pic>
        <p:nvPicPr>
          <p:cNvPr id="5" name="Picture 4">
            <a:extLst>
              <a:ext uri="{FF2B5EF4-FFF2-40B4-BE49-F238E27FC236}">
                <a16:creationId xmlns:a16="http://schemas.microsoft.com/office/drawing/2014/main" id="{2C9CDEEE-639A-9B27-AF65-1B8961F74B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850" y="207129"/>
            <a:ext cx="1676030" cy="874837"/>
          </a:xfrm>
          <a:prstGeom prst="rect">
            <a:avLst/>
          </a:prstGeom>
        </p:spPr>
      </p:pic>
    </p:spTree>
    <p:extLst>
      <p:ext uri="{BB962C8B-B14F-4D97-AF65-F5344CB8AC3E}">
        <p14:creationId xmlns:p14="http://schemas.microsoft.com/office/powerpoint/2010/main" val="14813487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4577E1-9C19-B901-CAA8-2D843B5EBD12}"/>
              </a:ext>
            </a:extLst>
          </p:cNvPr>
          <p:cNvSpPr>
            <a:spLocks noGrp="1"/>
          </p:cNvSpPr>
          <p:nvPr>
            <p:ph idx="1"/>
          </p:nvPr>
        </p:nvSpPr>
        <p:spPr>
          <a:xfrm>
            <a:off x="352888" y="545976"/>
            <a:ext cx="8162462" cy="4407763"/>
          </a:xfrm>
        </p:spPr>
        <p:txBody>
          <a:bodyPr>
            <a:normAutofit/>
          </a:bodyPr>
          <a:lstStyle/>
          <a:p>
            <a:pPr marL="0" indent="0">
              <a:lnSpc>
                <a:spcPct val="107000"/>
              </a:lnSpc>
              <a:spcBef>
                <a:spcPts val="0"/>
              </a:spcBef>
              <a:spcAft>
                <a:spcPts val="600"/>
              </a:spcAft>
              <a:buNone/>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The working committee’s investigation found the following:</a:t>
            </a:r>
          </a:p>
          <a:p>
            <a:pPr marL="0" indent="0">
              <a:lnSpc>
                <a:spcPct val="107000"/>
              </a:lnSpc>
              <a:spcBef>
                <a:spcPts val="0"/>
              </a:spcBef>
              <a:spcAft>
                <a:spcPts val="600"/>
              </a:spcAft>
              <a:buNone/>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b="1"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b="1" i="1" dirty="0">
                <a:effectLst/>
                <a:latin typeface="Times New Roman" panose="02020603050405020304" pitchFamily="18" charset="0"/>
                <a:ea typeface="Calibri" panose="020F0502020204030204" pitchFamily="34" charset="0"/>
                <a:cs typeface="Times New Roman" panose="02020603050405020304" pitchFamily="18" charset="0"/>
              </a:rPr>
              <a:t>Changing the mechanism for instituting dues increase based on “Cost of Living” would not be advised and should remain solely with the National Board of Directors.</a:t>
            </a:r>
          </a:p>
          <a:p>
            <a:pPr marL="0" indent="0">
              <a:lnSpc>
                <a:spcPct val="107000"/>
              </a:lnSpc>
              <a:spcBef>
                <a:spcPts val="0"/>
              </a:spcBef>
              <a:spcAft>
                <a:spcPts val="6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b="1" i="1" dirty="0">
                <a:effectLst/>
                <a:latin typeface="Times New Roman" panose="02020603050405020304" pitchFamily="18" charset="0"/>
                <a:ea typeface="Calibri" panose="020F0502020204030204" pitchFamily="34" charset="0"/>
                <a:cs typeface="Times New Roman" panose="02020603050405020304" pitchFamily="18" charset="0"/>
              </a:rPr>
              <a:t>Additional investigation, and consultation with Wyoming representation, determined the objective of the resolution was to ultimately decrease the time frame for BCHA to receive increased dues.</a:t>
            </a:r>
            <a:endParaRPr lang="en-US"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p:txBody>
      </p:sp>
      <p:sp>
        <p:nvSpPr>
          <p:cNvPr id="5" name="Title 4">
            <a:extLst>
              <a:ext uri="{FF2B5EF4-FFF2-40B4-BE49-F238E27FC236}">
                <a16:creationId xmlns:a16="http://schemas.microsoft.com/office/drawing/2014/main" id="{467C85FF-52EB-6C1F-EAEA-72372C0D1B8F}"/>
              </a:ext>
            </a:extLst>
          </p:cNvPr>
          <p:cNvSpPr>
            <a:spLocks noGrp="1"/>
          </p:cNvSpPr>
          <p:nvPr>
            <p:ph type="title"/>
          </p:nvPr>
        </p:nvSpPr>
        <p:spPr>
          <a:xfrm flipV="1">
            <a:off x="628650" y="126507"/>
            <a:ext cx="7886700" cy="147337"/>
          </a:xfrm>
        </p:spPr>
        <p:txBody>
          <a:bodyPr>
            <a:normAutofit fontScale="90000"/>
          </a:bodyPr>
          <a:lstStyle/>
          <a:p>
            <a:endParaRPr lang="en-US" dirty="0"/>
          </a:p>
        </p:txBody>
      </p:sp>
      <p:pic>
        <p:nvPicPr>
          <p:cNvPr id="6" name="Picture 5">
            <a:extLst>
              <a:ext uri="{FF2B5EF4-FFF2-40B4-BE49-F238E27FC236}">
                <a16:creationId xmlns:a16="http://schemas.microsoft.com/office/drawing/2014/main" id="{E0775655-448E-3BC6-4E25-AAA2D340B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2564" y="4327864"/>
            <a:ext cx="1145270" cy="597797"/>
          </a:xfrm>
          <a:prstGeom prst="rect">
            <a:avLst/>
          </a:prstGeom>
        </p:spPr>
      </p:pic>
    </p:spTree>
    <p:extLst>
      <p:ext uri="{BB962C8B-B14F-4D97-AF65-F5344CB8AC3E}">
        <p14:creationId xmlns:p14="http://schemas.microsoft.com/office/powerpoint/2010/main" val="2839070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A5E4CB-95ED-B6C4-58D4-31CA31F2B41D}"/>
              </a:ext>
            </a:extLst>
          </p:cNvPr>
          <p:cNvSpPr txBox="1"/>
          <p:nvPr/>
        </p:nvSpPr>
        <p:spPr>
          <a:xfrm>
            <a:off x="299622" y="352888"/>
            <a:ext cx="8529221" cy="4186852"/>
          </a:xfrm>
          <a:prstGeom prst="rect">
            <a:avLst/>
          </a:prstGeom>
          <a:noFill/>
        </p:spPr>
        <p:txBody>
          <a:bodyPr wrap="square">
            <a:spAutoFit/>
          </a:bodyPr>
          <a:lstStyle/>
          <a:p>
            <a:pPr defTabSz="685800">
              <a:lnSpc>
                <a:spcPct val="107000"/>
              </a:lnSpc>
              <a:spcAft>
                <a:spcPts val="600"/>
              </a:spcAft>
              <a:buClrTx/>
            </a:pPr>
            <a:r>
              <a:rPr lang="en-US" sz="21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Based on Constitutional review and discussion, the working committee offers the following to expedite dues increase implementation:   </a:t>
            </a:r>
            <a:endParaRPr lang="en-US" sz="21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buClrTx/>
            </a:pPr>
            <a:r>
              <a:rPr lang="en-US" sz="2100" b="1"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Recommendation:</a:t>
            </a:r>
            <a:endParaRPr lang="en-US" sz="21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buClrTx/>
            </a:pPr>
            <a:r>
              <a:rPr lang="en-US" sz="2100" b="1"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 National Board of Directors Meeting at which the National Board of Directors approve dues increase, an additional National Board of Directors Meeting must be scheduled (per ARTICLE VII, Section 5) to ratify the proposed dues increase.</a:t>
            </a:r>
            <a:endParaRPr lang="en-US" sz="21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buClrTx/>
            </a:pPr>
            <a:r>
              <a:rPr lang="en-US" sz="2100" b="1"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Suggestions:</a:t>
            </a:r>
            <a:endParaRPr lang="en-US" sz="21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685800">
              <a:lnSpc>
                <a:spcPct val="107000"/>
              </a:lnSpc>
              <a:spcAft>
                <a:spcPts val="600"/>
              </a:spcAft>
              <a:buClrTx/>
            </a:pPr>
            <a:r>
              <a:rPr lang="en-US" sz="2100" b="1" i="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 additional meeting should be held via Zoom and allow sufficient time for Chapters and State Organizations to take required actions and implement necessary changes within the calendar year. </a:t>
            </a:r>
            <a:endParaRPr lang="en-US" sz="2100"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BDEBEC4-F05B-94D9-8C0A-A5647B0EA8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6623" y="4221333"/>
            <a:ext cx="1247945" cy="651389"/>
          </a:xfrm>
          <a:prstGeom prst="rect">
            <a:avLst/>
          </a:prstGeom>
        </p:spPr>
      </p:pic>
    </p:spTree>
    <p:extLst>
      <p:ext uri="{BB962C8B-B14F-4D97-AF65-F5344CB8AC3E}">
        <p14:creationId xmlns:p14="http://schemas.microsoft.com/office/powerpoint/2010/main" val="10784165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90F8-E025-5187-F65C-F8DB1130F03A}"/>
              </a:ext>
            </a:extLst>
          </p:cNvPr>
          <p:cNvSpPr>
            <a:spLocks noGrp="1"/>
          </p:cNvSpPr>
          <p:nvPr>
            <p:ph type="title"/>
          </p:nvPr>
        </p:nvSpPr>
        <p:spPr>
          <a:xfrm>
            <a:off x="539319" y="510778"/>
            <a:ext cx="7976032" cy="667733"/>
          </a:xfrm>
        </p:spPr>
        <p:txBody>
          <a:bodyPr>
            <a:normAutofit fontScale="90000"/>
          </a:bodyPr>
          <a:lstStyle/>
          <a:p>
            <a:br>
              <a:rPr lang="en-US" sz="1350" dirty="0">
                <a:latin typeface="Calibri" panose="020F0502020204030204" pitchFamily="34" charset="0"/>
                <a:ea typeface="Calibri" panose="020F0502020204030204" pitchFamily="34" charset="0"/>
                <a:cs typeface="Times New Roman" panose="02020603050405020304" pitchFamily="18" charset="0"/>
              </a:rPr>
            </a:br>
            <a:br>
              <a:rPr lang="en-US" sz="1350" dirty="0">
                <a:latin typeface="Calibri" panose="020F0502020204030204" pitchFamily="34" charset="0"/>
                <a:ea typeface="Calibri" panose="020F0502020204030204" pitchFamily="34" charset="0"/>
                <a:cs typeface="Times New Roman" panose="02020603050405020304" pitchFamily="18" charset="0"/>
              </a:rPr>
            </a:br>
            <a:br>
              <a:rPr lang="en-US" sz="1350" dirty="0">
                <a:latin typeface="Calibri" panose="020F0502020204030204" pitchFamily="34" charset="0"/>
                <a:ea typeface="Calibri" panose="020F0502020204030204" pitchFamily="34" charset="0"/>
                <a:cs typeface="Times New Roman" panose="02020603050405020304" pitchFamily="18" charset="0"/>
              </a:rPr>
            </a:br>
            <a:r>
              <a:rPr lang="en-US" sz="1350" dirty="0">
                <a:latin typeface="Calibri" panose="020F0502020204030204" pitchFamily="34" charset="0"/>
                <a:ea typeface="Calibri" panose="020F0502020204030204" pitchFamily="34" charset="0"/>
                <a:cs typeface="Times New Roman" panose="02020603050405020304" pitchFamily="18" charset="0"/>
              </a:rPr>
              <a:t>               </a:t>
            </a:r>
            <a:r>
              <a:rPr lang="en-US" sz="2025" b="1" dirty="0">
                <a:latin typeface="Times New Roman" panose="02020603050405020304" pitchFamily="18" charset="0"/>
                <a:ea typeface="Calibri" panose="020F0502020204030204" pitchFamily="34" charset="0"/>
                <a:cs typeface="Times New Roman" panose="02020603050405020304" pitchFamily="18" charset="0"/>
              </a:rPr>
              <a:t>Comparative time frame based on the current dues increase proposal:</a:t>
            </a:r>
            <a:br>
              <a:rPr lang="en-US" sz="2025" dirty="0">
                <a:latin typeface="Calibri" panose="020F0502020204030204" pitchFamily="34" charset="0"/>
                <a:ea typeface="Calibri" panose="020F0502020204030204" pitchFamily="34" charset="0"/>
                <a:cs typeface="Times New Roman" panose="02020603050405020304" pitchFamily="18" charset="0"/>
              </a:rPr>
            </a:br>
            <a:br>
              <a:rPr lang="en-US" sz="2025" dirty="0">
                <a:latin typeface="Calibri" panose="020F0502020204030204" pitchFamily="34" charset="0"/>
                <a:ea typeface="Calibri" panose="020F0502020204030204" pitchFamily="34" charset="0"/>
                <a:cs typeface="Times New Roman" panose="02020603050405020304" pitchFamily="18" charset="0"/>
              </a:rPr>
            </a:br>
            <a:br>
              <a:rPr lang="en-US" sz="1350" dirty="0">
                <a:latin typeface="Calibri" panose="020F0502020204030204" pitchFamily="34" charset="0"/>
                <a:ea typeface="Calibri" panose="020F0502020204030204" pitchFamily="34" charset="0"/>
                <a:cs typeface="Times New Roman" panose="02020603050405020304" pitchFamily="18" charset="0"/>
              </a:rPr>
            </a:br>
            <a:r>
              <a:rPr lang="en-US" sz="1350" dirty="0">
                <a:latin typeface="Calibri" panose="020F0502020204030204" pitchFamily="34" charset="0"/>
                <a:ea typeface="Calibri" panose="020F0502020204030204" pitchFamily="34" charset="0"/>
                <a:cs typeface="Times New Roman" panose="02020603050405020304" pitchFamily="18" charset="0"/>
              </a:rPr>
              <a:t>                    </a:t>
            </a:r>
            <a:r>
              <a:rPr lang="en-US" sz="2325"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Existing process:                                  </a:t>
            </a:r>
            <a:r>
              <a:rPr lang="en-US" sz="2325"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Expedited process:</a:t>
            </a:r>
            <a:br>
              <a:rPr lang="en-US" sz="2325"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br>
            <a:br>
              <a:rPr lang="en-US" sz="2325"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br>
            <a:br>
              <a:rPr lang="en-US" sz="1350" dirty="0">
                <a:latin typeface="Calibri" panose="020F0502020204030204" pitchFamily="34" charset="0"/>
                <a:ea typeface="Calibri" panose="020F0502020204030204" pitchFamily="34" charset="0"/>
                <a:cs typeface="Times New Roman" panose="02020603050405020304" pitchFamily="18" charset="0"/>
              </a:rPr>
            </a:br>
            <a:br>
              <a:rPr lang="en-US" sz="1350" dirty="0">
                <a:latin typeface="Calibri" panose="020F0502020204030204" pitchFamily="34" charset="0"/>
                <a:ea typeface="Calibri" panose="020F0502020204030204" pitchFamily="34" charset="0"/>
                <a:cs typeface="Times New Roman" panose="02020603050405020304" pitchFamily="18" charset="0"/>
              </a:rPr>
            </a:br>
            <a:endParaRPr lang="en-US" sz="21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F7B05AE-5419-E3F6-02CC-CD6F6121D76C}"/>
              </a:ext>
            </a:extLst>
          </p:cNvPr>
          <p:cNvSpPr>
            <a:spLocks noGrp="1"/>
          </p:cNvSpPr>
          <p:nvPr>
            <p:ph sz="half" idx="1"/>
          </p:nvPr>
        </p:nvSpPr>
        <p:spPr/>
        <p:txBody>
          <a:bodyPr/>
          <a:lstStyle/>
          <a:p>
            <a:pPr marL="0">
              <a:lnSpc>
                <a:spcPct val="107000"/>
              </a:lnSpc>
              <a:spcBef>
                <a:spcPts val="0"/>
              </a:spcBef>
              <a:spcAft>
                <a:spcPts val="600"/>
              </a:spcAft>
            </a:pPr>
            <a:r>
              <a:rPr lang="en-US" sz="1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April 2023 National Board of Directors approves dues increase</a:t>
            </a:r>
            <a:endParaRPr lang="en-US" sz="1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sz="1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April 2024 States ratify increase at National Board Meeting</a:t>
            </a:r>
            <a:endParaRPr lang="en-US" sz="1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sz="1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January 2025 States implement and collect increased funds</a:t>
            </a:r>
            <a:endParaRPr lang="en-US" sz="1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sz="1800" b="1" u="sng"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January 2026 </a:t>
            </a:r>
            <a:r>
              <a:rPr lang="en-US" sz="1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BCHA receives increased funds</a:t>
            </a:r>
            <a:endParaRPr lang="en-US" sz="1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E7F34870-2CB2-B1B0-4BA0-DECC5725EAB5}"/>
              </a:ext>
            </a:extLst>
          </p:cNvPr>
          <p:cNvSpPr>
            <a:spLocks noGrp="1"/>
          </p:cNvSpPr>
          <p:nvPr>
            <p:ph sz="half" idx="2"/>
          </p:nvPr>
        </p:nvSpPr>
        <p:spPr/>
        <p:txBody>
          <a:bodyPr/>
          <a:lstStyle/>
          <a:p>
            <a:pPr marL="0">
              <a:lnSpc>
                <a:spcPct val="107000"/>
              </a:lnSpc>
              <a:spcBef>
                <a:spcPts val="0"/>
              </a:spcBef>
              <a:spcAft>
                <a:spcPts val="600"/>
              </a:spcAft>
            </a:pPr>
            <a:r>
              <a:rPr lang="en-US" sz="1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April 2023 National Board of Directors approves dues increase</a:t>
            </a:r>
            <a:endParaRPr lang="en-US" sz="18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sz="1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TBD 2023 States ratify via Zoom National Board Meeting</a:t>
            </a:r>
            <a:endParaRPr lang="en-US" sz="18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sz="1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January 2024 States implement and collect increased funds</a:t>
            </a:r>
            <a:endParaRPr lang="en-US" sz="18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600"/>
              </a:spcAft>
            </a:pPr>
            <a:r>
              <a:rPr lang="en-US" sz="1800" b="1" u="sng"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January 2025 </a:t>
            </a:r>
            <a:r>
              <a:rPr lang="en-US" sz="1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BCHA receives increased funds</a:t>
            </a:r>
            <a:endParaRPr lang="en-US" sz="18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CEAE75-301C-6248-6884-946296B211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3886" y="4214674"/>
            <a:ext cx="1383107" cy="721940"/>
          </a:xfrm>
          <a:prstGeom prst="rect">
            <a:avLst/>
          </a:prstGeom>
        </p:spPr>
      </p:pic>
    </p:spTree>
    <p:extLst>
      <p:ext uri="{BB962C8B-B14F-4D97-AF65-F5344CB8AC3E}">
        <p14:creationId xmlns:p14="http://schemas.microsoft.com/office/powerpoint/2010/main" val="2625590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759DBB-5D5C-A17F-158B-B1BBBB8D214A}"/>
              </a:ext>
            </a:extLst>
          </p:cNvPr>
          <p:cNvSpPr txBox="1"/>
          <p:nvPr/>
        </p:nvSpPr>
        <p:spPr>
          <a:xfrm>
            <a:off x="432707" y="751115"/>
            <a:ext cx="827858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prstClr val="white"/>
                </a:solidFill>
                <a:effectLst/>
                <a:uLnTx/>
                <a:uFillTx/>
                <a:latin typeface="Arial"/>
                <a:cs typeface="Arial"/>
                <a:sym typeface="Arial"/>
              </a:rPr>
              <a:t>GOVERNANCE POLICY COMPLIANCE</a:t>
            </a:r>
          </a:p>
        </p:txBody>
      </p:sp>
    </p:spTree>
    <p:extLst>
      <p:ext uri="{BB962C8B-B14F-4D97-AF65-F5344CB8AC3E}">
        <p14:creationId xmlns:p14="http://schemas.microsoft.com/office/powerpoint/2010/main" val="505439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759DBB-5D5C-A17F-158B-B1BBBB8D214A}"/>
              </a:ext>
            </a:extLst>
          </p:cNvPr>
          <p:cNvSpPr txBox="1"/>
          <p:nvPr/>
        </p:nvSpPr>
        <p:spPr>
          <a:xfrm>
            <a:off x="432707" y="751115"/>
            <a:ext cx="82785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prstClr val="white"/>
                </a:solidFill>
                <a:effectLst/>
                <a:uLnTx/>
                <a:uFillTx/>
                <a:latin typeface="Arial"/>
                <a:cs typeface="Arial"/>
                <a:sym typeface="Arial"/>
              </a:rPr>
              <a:t>NEW BUSINESS</a:t>
            </a:r>
          </a:p>
        </p:txBody>
      </p:sp>
      <p:pic>
        <p:nvPicPr>
          <p:cNvPr id="4" name="Picture 3" descr="A logo with horses and donkeys&#10;&#10;Description automatically generated">
            <a:extLst>
              <a:ext uri="{FF2B5EF4-FFF2-40B4-BE49-F238E27FC236}">
                <a16:creationId xmlns:a16="http://schemas.microsoft.com/office/drawing/2014/main" id="{4383D41B-D457-B076-C0E5-1B35E4FFCC11}"/>
              </a:ext>
            </a:extLst>
          </p:cNvPr>
          <p:cNvPicPr>
            <a:picLocks noChangeAspect="1"/>
          </p:cNvPicPr>
          <p:nvPr/>
        </p:nvPicPr>
        <p:blipFill>
          <a:blip r:embed="rId2"/>
          <a:stretch>
            <a:fillRect/>
          </a:stretch>
        </p:blipFill>
        <p:spPr>
          <a:xfrm>
            <a:off x="1963510" y="2137125"/>
            <a:ext cx="5216979" cy="2723051"/>
          </a:xfrm>
          <a:prstGeom prst="rect">
            <a:avLst/>
          </a:prstGeom>
        </p:spPr>
      </p:pic>
    </p:spTree>
    <p:extLst>
      <p:ext uri="{BB962C8B-B14F-4D97-AF65-F5344CB8AC3E}">
        <p14:creationId xmlns:p14="http://schemas.microsoft.com/office/powerpoint/2010/main" val="2558640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397AA-459E-8990-6992-573C07945CE8}"/>
              </a:ext>
            </a:extLst>
          </p:cNvPr>
          <p:cNvSpPr>
            <a:spLocks noGrp="1"/>
          </p:cNvSpPr>
          <p:nvPr>
            <p:ph type="title"/>
          </p:nvPr>
        </p:nvSpPr>
        <p:spPr>
          <a:xfrm>
            <a:off x="311700" y="285749"/>
            <a:ext cx="8520600" cy="4588329"/>
          </a:xfrm>
        </p:spPr>
        <p:txBody>
          <a:bodyPr>
            <a:normAutofit/>
          </a:bodyPr>
          <a:lstStyle/>
          <a:p>
            <a:r>
              <a:rPr lang="en-US" sz="4000" b="1" dirty="0"/>
              <a:t>        5:30PM Mixer at the Bar</a:t>
            </a:r>
            <a:br>
              <a:rPr lang="en-US" sz="4000" b="1" dirty="0"/>
            </a:br>
            <a:br>
              <a:rPr lang="en-US" sz="4000" b="1" dirty="0"/>
            </a:br>
            <a:r>
              <a:rPr lang="en-US" sz="4000" b="1" dirty="0"/>
              <a:t>7:00PM Meet a Committee Night</a:t>
            </a:r>
          </a:p>
        </p:txBody>
      </p:sp>
      <p:pic>
        <p:nvPicPr>
          <p:cNvPr id="6" name="Picture 5" descr="A group of glasses of different types of alcohol&#10;&#10;Description automatically generated">
            <a:extLst>
              <a:ext uri="{FF2B5EF4-FFF2-40B4-BE49-F238E27FC236}">
                <a16:creationId xmlns:a16="http://schemas.microsoft.com/office/drawing/2014/main" id="{A97E7568-C951-791F-4D22-9EA852C47270}"/>
              </a:ext>
            </a:extLst>
          </p:cNvPr>
          <p:cNvPicPr>
            <a:picLocks noChangeAspect="1"/>
          </p:cNvPicPr>
          <p:nvPr/>
        </p:nvPicPr>
        <p:blipFill>
          <a:blip r:embed="rId2"/>
          <a:stretch>
            <a:fillRect/>
          </a:stretch>
        </p:blipFill>
        <p:spPr>
          <a:xfrm>
            <a:off x="662764" y="628651"/>
            <a:ext cx="1331976" cy="1865376"/>
          </a:xfrm>
          <a:prstGeom prst="rect">
            <a:avLst/>
          </a:prstGeom>
        </p:spPr>
      </p:pic>
      <p:pic>
        <p:nvPicPr>
          <p:cNvPr id="9" name="Picture 8" descr="A logo with horses and a person&#10;&#10;Description automatically generated">
            <a:extLst>
              <a:ext uri="{FF2B5EF4-FFF2-40B4-BE49-F238E27FC236}">
                <a16:creationId xmlns:a16="http://schemas.microsoft.com/office/drawing/2014/main" id="{D9DFB831-0B5C-016B-254B-6EF8783DFF08}"/>
              </a:ext>
            </a:extLst>
          </p:cNvPr>
          <p:cNvPicPr>
            <a:picLocks noChangeAspect="1"/>
          </p:cNvPicPr>
          <p:nvPr/>
        </p:nvPicPr>
        <p:blipFill>
          <a:blip r:embed="rId3"/>
          <a:stretch>
            <a:fillRect/>
          </a:stretch>
        </p:blipFill>
        <p:spPr>
          <a:xfrm>
            <a:off x="2898322" y="3518806"/>
            <a:ext cx="2940973" cy="1456871"/>
          </a:xfrm>
          <a:prstGeom prst="rect">
            <a:avLst/>
          </a:prstGeom>
        </p:spPr>
      </p:pic>
    </p:spTree>
    <p:extLst>
      <p:ext uri="{BB962C8B-B14F-4D97-AF65-F5344CB8AC3E}">
        <p14:creationId xmlns:p14="http://schemas.microsoft.com/office/powerpoint/2010/main" val="1036758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horses and a person&#10;&#10;Description automatically generated">
            <a:extLst>
              <a:ext uri="{FF2B5EF4-FFF2-40B4-BE49-F238E27FC236}">
                <a16:creationId xmlns:a16="http://schemas.microsoft.com/office/drawing/2014/main" id="{274F5EA3-FC28-34F0-2F8A-BF00B3085C09}"/>
              </a:ext>
            </a:extLst>
          </p:cNvPr>
          <p:cNvPicPr>
            <a:picLocks noChangeAspect="1"/>
          </p:cNvPicPr>
          <p:nvPr/>
        </p:nvPicPr>
        <p:blipFill>
          <a:blip r:embed="rId2"/>
          <a:stretch>
            <a:fillRect/>
          </a:stretch>
        </p:blipFill>
        <p:spPr>
          <a:xfrm>
            <a:off x="714749" y="660982"/>
            <a:ext cx="7714501" cy="3821535"/>
          </a:xfrm>
          <a:prstGeom prst="rect">
            <a:avLst/>
          </a:prstGeom>
        </p:spPr>
      </p:pic>
    </p:spTree>
    <p:extLst>
      <p:ext uri="{BB962C8B-B14F-4D97-AF65-F5344CB8AC3E}">
        <p14:creationId xmlns:p14="http://schemas.microsoft.com/office/powerpoint/2010/main" val="3709424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0000">
              <a:schemeClr val="tx2">
                <a:lumMod val="40000"/>
                <a:lumOff val="60000"/>
              </a:schemeClr>
            </a:gs>
            <a:gs pos="78000">
              <a:schemeClr val="accent1">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DD00FC-FD63-6035-B2B2-22D54714B8CF}"/>
              </a:ext>
            </a:extLst>
          </p:cNvPr>
          <p:cNvSpPr txBox="1"/>
          <p:nvPr/>
        </p:nvSpPr>
        <p:spPr>
          <a:xfrm>
            <a:off x="118966" y="797360"/>
            <a:ext cx="8789436" cy="2308324"/>
          </a:xfrm>
          <a:prstGeom prst="rect">
            <a:avLst/>
          </a:prstGeom>
          <a:noFill/>
        </p:spPr>
        <p:txBody>
          <a:bodyPr wrap="square" rtlCol="0">
            <a:spAutoFit/>
          </a:bodyPr>
          <a:lstStyle/>
          <a:p>
            <a:pPr algn="ctr" defTabSz="685800">
              <a:buClrTx/>
            </a:pPr>
            <a:r>
              <a:rPr lang="en-US" sz="7200" b="1" kern="1200">
                <a:solidFill>
                  <a:srgbClr val="002060"/>
                </a:solidFill>
                <a:latin typeface="Calibri" panose="020F0502020204030204"/>
                <a:ea typeface="+mn-ea"/>
                <a:cs typeface="+mn-cs"/>
              </a:rPr>
              <a:t>CHAPTER SUPPORT GRANTS COMMITTEE</a:t>
            </a:r>
          </a:p>
        </p:txBody>
      </p:sp>
      <p:pic>
        <p:nvPicPr>
          <p:cNvPr id="4" name="Picture 3" descr="A picture containing text, clipart&#10;&#10;Description automatically generated">
            <a:extLst>
              <a:ext uri="{FF2B5EF4-FFF2-40B4-BE49-F238E27FC236}">
                <a16:creationId xmlns:a16="http://schemas.microsoft.com/office/drawing/2014/main" id="{AC162E06-21E4-0E1E-F58F-60979D07B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62" y="3875023"/>
            <a:ext cx="2094483" cy="1037545"/>
          </a:xfrm>
          <a:prstGeom prst="rect">
            <a:avLst/>
          </a:prstGeom>
        </p:spPr>
      </p:pic>
    </p:spTree>
    <p:extLst>
      <p:ext uri="{BB962C8B-B14F-4D97-AF65-F5344CB8AC3E}">
        <p14:creationId xmlns:p14="http://schemas.microsoft.com/office/powerpoint/2010/main" val="294523862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sp">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2135</TotalTime>
  <Words>4655</Words>
  <Application>Microsoft Office PowerPoint</Application>
  <PresentationFormat>On-screen Show (16:9)</PresentationFormat>
  <Paragraphs>405</Paragraphs>
  <Slides>76</Slides>
  <Notes>5</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76</vt:i4>
      </vt:variant>
    </vt:vector>
  </HeadingPairs>
  <TitlesOfParts>
    <vt:vector size="96" baseType="lpstr">
      <vt:lpstr>MS Gothic</vt:lpstr>
      <vt:lpstr>Arial</vt:lpstr>
      <vt:lpstr>Arial Black</vt:lpstr>
      <vt:lpstr>Arial Nova Light</vt:lpstr>
      <vt:lpstr>Calibri</vt:lpstr>
      <vt:lpstr>Calibri Light</vt:lpstr>
      <vt:lpstr>Century Gothic</vt:lpstr>
      <vt:lpstr>Elephant</vt:lpstr>
      <vt:lpstr>Georgia</vt:lpstr>
      <vt:lpstr>Google Sans</vt:lpstr>
      <vt:lpstr>Helvetica</vt:lpstr>
      <vt:lpstr>Montserrat</vt:lpstr>
      <vt:lpstr>Open Sans</vt:lpstr>
      <vt:lpstr>Times New Roman</vt:lpstr>
      <vt:lpstr>Wingdings 3</vt:lpstr>
      <vt:lpstr>Simple Light</vt:lpstr>
      <vt:lpstr>Wisp</vt:lpstr>
      <vt:lpstr>Office Theme</vt:lpstr>
      <vt:lpstr>ModOverlayVTI</vt:lpstr>
      <vt:lpstr>Presentation</vt:lpstr>
      <vt:lpstr>WELCOME 2024 National Board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2024 BCHA  EDUCATION COMMITTEE</vt:lpstr>
      <vt:lpstr>Created Education Committee Portion of  BCHA Strategic Plan </vt:lpstr>
      <vt:lpstr>Reviewed and updated Officer Training Modules</vt:lpstr>
      <vt:lpstr>Other Activity</vt:lpstr>
      <vt:lpstr>2024 Budget Request</vt:lpstr>
      <vt:lpstr>Future Activity Planned</vt:lpstr>
      <vt:lpstr>2024 National Marketing and Media Report  </vt:lpstr>
      <vt:lpstr>History</vt:lpstr>
      <vt:lpstr>Marketing and Media Committee</vt:lpstr>
      <vt:lpstr>2024</vt:lpstr>
      <vt:lpstr>2024 Poll Results</vt:lpstr>
      <vt:lpstr>2024 Accomplishments</vt:lpstr>
      <vt:lpstr>GrowthZone – A Potential Solution to Everthing</vt:lpstr>
      <vt:lpstr>PowerPoint Presentation</vt:lpstr>
      <vt:lpstr>PowerPoint Presentation</vt:lpstr>
      <vt:lpstr>Partnership Committee</vt:lpstr>
      <vt:lpstr>PowerPoint Presentation</vt:lpstr>
      <vt:lpstr>Organization / Association Partners</vt:lpstr>
      <vt:lpstr>American Horse Council (AHC)</vt:lpstr>
      <vt:lpstr>Partnership for the National Trail System (PNTS)</vt:lpstr>
      <vt:lpstr>National Wilderness Stewardship Alliance (NWSA)</vt:lpstr>
      <vt:lpstr>Leave No Trace Center for Outdoors Ethics (LNT)</vt:lpstr>
      <vt:lpstr>American Trails                  Trails Move People Coalition</vt:lpstr>
      <vt:lpstr>Coalition for Recreational Trails (CRT)</vt:lpstr>
      <vt:lpstr>American Hiking Society (AHS)</vt:lpstr>
      <vt:lpstr>International Mountain Bicycling Association (IMBA)</vt:lpstr>
      <vt:lpstr>American Endurance Ride Conference (AERC)</vt:lpstr>
      <vt:lpstr>Equestrian Land Conservation Resource (ELCR)</vt:lpstr>
      <vt:lpstr>The Wilderness Society (TWS)</vt:lpstr>
      <vt:lpstr>Corporate / Business Partners</vt:lpstr>
      <vt:lpstr>.</vt:lpstr>
      <vt:lpstr>Federal Agencies</vt:lpstr>
      <vt:lpstr>National Parks Service (NPS)*</vt:lpstr>
      <vt:lpstr>U.S. Forest Service (USFS)*</vt:lpstr>
      <vt:lpstr>U.S. Army Corps of Engineers (COE)*</vt:lpstr>
      <vt:lpstr>Bureau of Land Management (BLM)</vt:lpstr>
      <vt:lpstr>PowerPoint Presentation</vt:lpstr>
      <vt:lpstr>PowerPoint Presentation</vt:lpstr>
      <vt:lpstr>2024-2025 Goals</vt:lpstr>
      <vt:lpstr> Budget Proposal</vt:lpstr>
      <vt:lpstr> BCHA PUBLIC LANDS COMMITTEE (PLC)</vt:lpstr>
      <vt:lpstr>PowerPoint Presentation</vt:lpstr>
      <vt:lpstr>                     PUBLIC LANDS COMMITTEE (PLC) </vt:lpstr>
      <vt:lpstr>                     PUBLIC LANDS COMMITTEE (PLC)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“COLA” Resolution Findings and Recommendations </vt:lpstr>
      <vt:lpstr>PowerPoint Presentation</vt:lpstr>
      <vt:lpstr>PowerPoint Presentation</vt:lpstr>
      <vt:lpstr>                  Comparative time frame based on the current dues increase proposal:                       Existing process:                                  Expedited process:    </vt:lpstr>
      <vt:lpstr>PowerPoint Presentation</vt:lpstr>
      <vt:lpstr>PowerPoint Presentation</vt:lpstr>
      <vt:lpstr>        5:30PM Mixer at the Bar  7:00PM Meet a Committee Night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BCHA Education Committee NBM Report</dc:title>
  <dc:creator>Michelle Wade</dc:creator>
  <cp:lastModifiedBy>Michelle Wade</cp:lastModifiedBy>
  <cp:revision>3</cp:revision>
  <cp:lastPrinted>2024-03-25T02:26:10Z</cp:lastPrinted>
  <dcterms:modified xsi:type="dcterms:W3CDTF">2024-03-25T18:38:46Z</dcterms:modified>
</cp:coreProperties>
</file>