
<file path=[Content_Types].xml><?xml version="1.0" encoding="utf-8"?>
<Types xmlns="http://schemas.openxmlformats.org/package/2006/content-types">
  <Override PartName="/ppt/slides/slide29.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Layouts/slideLayout6.xml" ContentType="application/vnd.openxmlformats-officedocument.presentationml.slideLayout+xml"/>
  <Override PartName="/ppt/notesSlides/notesSlide38.xml" ContentType="application/vnd.openxmlformats-officedocument.presentationml.notesSlide+xml"/>
  <Override PartName="/ppt/slides/slide25.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27.xml" ContentType="application/vnd.openxmlformats-officedocument.presentationml.notesSlide+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notesSlides/notesSlide16.xml" ContentType="application/vnd.openxmlformats-officedocument.presentationml.notesSlide+xml"/>
  <Override PartName="/ppt/notesSlides/notesSlide25.xml" ContentType="application/vnd.openxmlformats-officedocument.presentationml.notesSlide+xml"/>
  <Override PartName="/ppt/notesSlides/notesSlide34.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23.xml" ContentType="application/vnd.openxmlformats-officedocument.presentationml.notesSlide+xml"/>
  <Override PartName="/ppt/notesSlides/notesSlide32.xml" ContentType="application/vnd.openxmlformats-officedocument.presentationml.notesSlide+xml"/>
  <Override PartName="/ppt/notesSlides/notesSlide41.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notesSlides/notesSlide3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Default Extension="jpeg" ContentType="image/jpeg"/>
  <Override PartName="/ppt/notesSlides/notesSlide17.xml" ContentType="application/vnd.openxmlformats-officedocument.presentationml.notesSlide+xml"/>
  <Override PartName="/ppt/notesSlides/notesSlide28.xml" ContentType="application/vnd.openxmlformats-officedocument.presentationml.notesSlide+xml"/>
  <Override PartName="/ppt/notesSlides/notesSlide3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ppt/notesSlides/notesSlide3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notesSlides/notesSlide42.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Override PartName="/ppt/notesSlides/notesSlide40.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Layouts/slideLayout4.xml" ContentType="application/vnd.openxmlformats-officedocument.presentationml.slideLayout+xml"/>
  <Override PartName="/ppt/notesSlides/notesSlide29.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Layouts/slideLayout15.xml" ContentType="application/vnd.openxmlformats-officedocument.presentationml.slideLayout+xml"/>
  <Override PartName="/ppt/notesSlides/notesSlide18.xml" ContentType="application/vnd.openxmlformats-officedocument.presentationml.notesSlide+xml"/>
  <Override PartName="/ppt/notesSlides/notesSlide36.xml" ContentType="application/vnd.openxmlformats-officedocument.presentationml.notesSlide+xml"/>
  <Default Extension="rels" ContentType="application/vnd.openxmlformats-package.relationship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9" r:id="rId1"/>
  </p:sldMasterIdLst>
  <p:notesMasterIdLst>
    <p:notesMasterId r:id="rId45"/>
  </p:notesMasterIdLst>
  <p:sldIdLst>
    <p:sldId id="315" r:id="rId2"/>
    <p:sldId id="316" r:id="rId3"/>
    <p:sldId id="317" r:id="rId4"/>
    <p:sldId id="342" r:id="rId5"/>
    <p:sldId id="336" r:id="rId6"/>
    <p:sldId id="275" r:id="rId7"/>
    <p:sldId id="276" r:id="rId8"/>
    <p:sldId id="278" r:id="rId9"/>
    <p:sldId id="279" r:id="rId10"/>
    <p:sldId id="280" r:id="rId11"/>
    <p:sldId id="337" r:id="rId12"/>
    <p:sldId id="292" r:id="rId13"/>
    <p:sldId id="335" r:id="rId14"/>
    <p:sldId id="290" r:id="rId15"/>
    <p:sldId id="293" r:id="rId16"/>
    <p:sldId id="289" r:id="rId17"/>
    <p:sldId id="294" r:id="rId18"/>
    <p:sldId id="295" r:id="rId19"/>
    <p:sldId id="341" r:id="rId20"/>
    <p:sldId id="343" r:id="rId21"/>
    <p:sldId id="296" r:id="rId22"/>
    <p:sldId id="338" r:id="rId23"/>
    <p:sldId id="300" r:id="rId24"/>
    <p:sldId id="298" r:id="rId25"/>
    <p:sldId id="299" r:id="rId26"/>
    <p:sldId id="339" r:id="rId27"/>
    <p:sldId id="340" r:id="rId28"/>
    <p:sldId id="301" r:id="rId29"/>
    <p:sldId id="302" r:id="rId30"/>
    <p:sldId id="307" r:id="rId31"/>
    <p:sldId id="306" r:id="rId32"/>
    <p:sldId id="344" r:id="rId33"/>
    <p:sldId id="312" r:id="rId34"/>
    <p:sldId id="345" r:id="rId35"/>
    <p:sldId id="346" r:id="rId36"/>
    <p:sldId id="347" r:id="rId37"/>
    <p:sldId id="348" r:id="rId38"/>
    <p:sldId id="349" r:id="rId39"/>
    <p:sldId id="350" r:id="rId40"/>
    <p:sldId id="351" r:id="rId41"/>
    <p:sldId id="354" r:id="rId42"/>
    <p:sldId id="353" r:id="rId43"/>
    <p:sldId id="352" r:id="rId44"/>
  </p:sldIdLst>
  <p:sldSz cx="9144000" cy="6858000" type="screen4x3"/>
  <p:notesSz cx="6858000" cy="9144000"/>
  <p:defaultTextStyle>
    <a:defPPr>
      <a:defRPr lang="en-US"/>
    </a:defPPr>
    <a:lvl1pPr algn="l" rtl="0" fontAlgn="base">
      <a:spcBef>
        <a:spcPct val="0"/>
      </a:spcBef>
      <a:spcAft>
        <a:spcPct val="0"/>
      </a:spcAft>
      <a:defRPr sz="2400" kern="1200">
        <a:solidFill>
          <a:schemeClr val="tx1"/>
        </a:solidFill>
        <a:latin typeface="Times" charset="0"/>
        <a:ea typeface="+mn-ea"/>
        <a:cs typeface="+mn-cs"/>
      </a:defRPr>
    </a:lvl1pPr>
    <a:lvl2pPr marL="457200" algn="l" rtl="0" fontAlgn="base">
      <a:spcBef>
        <a:spcPct val="0"/>
      </a:spcBef>
      <a:spcAft>
        <a:spcPct val="0"/>
      </a:spcAft>
      <a:defRPr sz="2400" kern="1200">
        <a:solidFill>
          <a:schemeClr val="tx1"/>
        </a:solidFill>
        <a:latin typeface="Times" charset="0"/>
        <a:ea typeface="+mn-ea"/>
        <a:cs typeface="+mn-cs"/>
      </a:defRPr>
    </a:lvl2pPr>
    <a:lvl3pPr marL="914400" algn="l" rtl="0" fontAlgn="base">
      <a:spcBef>
        <a:spcPct val="0"/>
      </a:spcBef>
      <a:spcAft>
        <a:spcPct val="0"/>
      </a:spcAft>
      <a:defRPr sz="2400" kern="1200">
        <a:solidFill>
          <a:schemeClr val="tx1"/>
        </a:solidFill>
        <a:latin typeface="Times" charset="0"/>
        <a:ea typeface="+mn-ea"/>
        <a:cs typeface="+mn-cs"/>
      </a:defRPr>
    </a:lvl3pPr>
    <a:lvl4pPr marL="1371600" algn="l" rtl="0" fontAlgn="base">
      <a:spcBef>
        <a:spcPct val="0"/>
      </a:spcBef>
      <a:spcAft>
        <a:spcPct val="0"/>
      </a:spcAft>
      <a:defRPr sz="2400" kern="1200">
        <a:solidFill>
          <a:schemeClr val="tx1"/>
        </a:solidFill>
        <a:latin typeface="Times" charset="0"/>
        <a:ea typeface="+mn-ea"/>
        <a:cs typeface="+mn-cs"/>
      </a:defRPr>
    </a:lvl4pPr>
    <a:lvl5pPr marL="1828800" algn="l" rtl="0" fontAlgn="base">
      <a:spcBef>
        <a:spcPct val="0"/>
      </a:spcBef>
      <a:spcAft>
        <a:spcPct val="0"/>
      </a:spcAft>
      <a:defRPr sz="2400" kern="1200">
        <a:solidFill>
          <a:schemeClr val="tx1"/>
        </a:solidFill>
        <a:latin typeface="Times" charset="0"/>
        <a:ea typeface="+mn-ea"/>
        <a:cs typeface="+mn-cs"/>
      </a:defRPr>
    </a:lvl5pPr>
    <a:lvl6pPr marL="2286000" algn="l" defTabSz="914400" rtl="0" eaLnBrk="1" latinLnBrk="0" hangingPunct="1">
      <a:defRPr sz="2400" kern="1200">
        <a:solidFill>
          <a:schemeClr val="tx1"/>
        </a:solidFill>
        <a:latin typeface="Times" charset="0"/>
        <a:ea typeface="+mn-ea"/>
        <a:cs typeface="+mn-cs"/>
      </a:defRPr>
    </a:lvl6pPr>
    <a:lvl7pPr marL="2743200" algn="l" defTabSz="914400" rtl="0" eaLnBrk="1" latinLnBrk="0" hangingPunct="1">
      <a:defRPr sz="2400" kern="1200">
        <a:solidFill>
          <a:schemeClr val="tx1"/>
        </a:solidFill>
        <a:latin typeface="Times" charset="0"/>
        <a:ea typeface="+mn-ea"/>
        <a:cs typeface="+mn-cs"/>
      </a:defRPr>
    </a:lvl7pPr>
    <a:lvl8pPr marL="3200400" algn="l" defTabSz="914400" rtl="0" eaLnBrk="1" latinLnBrk="0" hangingPunct="1">
      <a:defRPr sz="2400" kern="1200">
        <a:solidFill>
          <a:schemeClr val="tx1"/>
        </a:solidFill>
        <a:latin typeface="Times" charset="0"/>
        <a:ea typeface="+mn-ea"/>
        <a:cs typeface="+mn-cs"/>
      </a:defRPr>
    </a:lvl8pPr>
    <a:lvl9pPr marL="3657600" algn="l" defTabSz="914400" rtl="0" eaLnBrk="1" latinLnBrk="0" hangingPunct="1">
      <a:defRPr sz="2400" kern="1200">
        <a:solidFill>
          <a:schemeClr val="tx1"/>
        </a:solidFill>
        <a:latin typeface="Times"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32787"/>
    <p:restoredTop sz="90669" autoAdjust="0"/>
  </p:normalViewPr>
  <p:slideViewPr>
    <p:cSldViewPr>
      <p:cViewPr varScale="1">
        <p:scale>
          <a:sx n="48" d="100"/>
          <a:sy n="48" d="100"/>
        </p:scale>
        <p:origin x="-90" y="-35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heme" Target="theme/theme1.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0" hangingPunct="0">
              <a:defRPr sz="1200" dirty="0">
                <a:latin typeface="Times" charset="0"/>
              </a:defRPr>
            </a:lvl1pPr>
          </a:lstStyle>
          <a:p>
            <a:pPr>
              <a:defRPr/>
            </a:pPr>
            <a:endParaRPr lang="en-US" dirty="0"/>
          </a:p>
        </p:txBody>
      </p:sp>
      <p:sp>
        <p:nvSpPr>
          <p:cNvPr id="6147" name="Rectangle 3"/>
          <p:cNvSpPr>
            <a:spLocks noGrp="1" noChangeArrowheads="1"/>
          </p:cNvSpPr>
          <p:nvPr>
            <p:ph type="dt" idx="1"/>
          </p:nvPr>
        </p:nvSpPr>
        <p:spPr bwMode="auto">
          <a:xfrm>
            <a:off x="388620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defRPr sz="1200" dirty="0">
                <a:latin typeface="Times" charset="0"/>
              </a:defRPr>
            </a:lvl1pPr>
          </a:lstStyle>
          <a:p>
            <a:pPr>
              <a:defRPr/>
            </a:pPr>
            <a:endParaRPr lang="en-US" dirty="0"/>
          </a:p>
        </p:txBody>
      </p:sp>
      <p:sp>
        <p:nvSpPr>
          <p:cNvPr id="32772"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6149" name="Rectangle 5"/>
          <p:cNvSpPr>
            <a:spLocks noGrp="1" noChangeArrowheads="1"/>
          </p:cNvSpPr>
          <p:nvPr>
            <p:ph type="body" sz="quarter" idx="3"/>
          </p:nvPr>
        </p:nvSpPr>
        <p:spPr bwMode="auto">
          <a:xfrm>
            <a:off x="914400" y="4343400"/>
            <a:ext cx="50292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150" name="Rectangle 6"/>
          <p:cNvSpPr>
            <a:spLocks noGrp="1" noChangeArrowheads="1"/>
          </p:cNvSpPr>
          <p:nvPr>
            <p:ph type="ftr" sz="quarter" idx="4"/>
          </p:nvPr>
        </p:nvSpPr>
        <p:spPr bwMode="auto">
          <a:xfrm>
            <a:off x="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0" hangingPunct="0">
              <a:defRPr sz="1200" dirty="0">
                <a:latin typeface="Times" charset="0"/>
              </a:defRPr>
            </a:lvl1pPr>
          </a:lstStyle>
          <a:p>
            <a:pPr>
              <a:defRPr/>
            </a:pPr>
            <a:endParaRPr lang="en-US" dirty="0"/>
          </a:p>
        </p:txBody>
      </p:sp>
      <p:sp>
        <p:nvSpPr>
          <p:cNvPr id="6151" name="Rectangle 7"/>
          <p:cNvSpPr>
            <a:spLocks noGrp="1" noChangeArrowheads="1"/>
          </p:cNvSpPr>
          <p:nvPr>
            <p:ph type="sldNum" sz="quarter" idx="5"/>
          </p:nvPr>
        </p:nvSpPr>
        <p:spPr bwMode="auto">
          <a:xfrm>
            <a:off x="388620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0" hangingPunct="0">
              <a:defRPr sz="1200">
                <a:latin typeface="Times" charset="0"/>
              </a:defRPr>
            </a:lvl1pPr>
          </a:lstStyle>
          <a:p>
            <a:pPr>
              <a:defRPr/>
            </a:pPr>
            <a:fld id="{F21B6545-3E19-4BE0-B4E8-9D210D827FA7}" type="slidenum">
              <a:rPr lang="en-US"/>
              <a:pPr>
                <a:defRPr/>
              </a:pPr>
              <a:t>‹#›</a:t>
            </a:fld>
            <a:endParaRPr lang="en-US" dirty="0"/>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charset="0"/>
        <a:ea typeface="+mn-ea"/>
        <a:cs typeface="+mn-cs"/>
      </a:defRPr>
    </a:lvl1pPr>
    <a:lvl2pPr marL="457200" algn="l" rtl="0" eaLnBrk="0" fontAlgn="base" hangingPunct="0">
      <a:spcBef>
        <a:spcPct val="30000"/>
      </a:spcBef>
      <a:spcAft>
        <a:spcPct val="0"/>
      </a:spcAft>
      <a:defRPr sz="1200" kern="1200">
        <a:solidFill>
          <a:schemeClr val="tx1"/>
        </a:solidFill>
        <a:latin typeface="Times" charset="0"/>
        <a:ea typeface="+mn-ea"/>
        <a:cs typeface="+mn-cs"/>
      </a:defRPr>
    </a:lvl2pPr>
    <a:lvl3pPr marL="914400" algn="l" rtl="0" eaLnBrk="0" fontAlgn="base" hangingPunct="0">
      <a:spcBef>
        <a:spcPct val="30000"/>
      </a:spcBef>
      <a:spcAft>
        <a:spcPct val="0"/>
      </a:spcAft>
      <a:defRPr sz="1200" kern="1200">
        <a:solidFill>
          <a:schemeClr val="tx1"/>
        </a:solidFill>
        <a:latin typeface="Times" charset="0"/>
        <a:ea typeface="+mn-ea"/>
        <a:cs typeface="+mn-cs"/>
      </a:defRPr>
    </a:lvl3pPr>
    <a:lvl4pPr marL="1371600" algn="l" rtl="0" eaLnBrk="0" fontAlgn="base" hangingPunct="0">
      <a:spcBef>
        <a:spcPct val="30000"/>
      </a:spcBef>
      <a:spcAft>
        <a:spcPct val="0"/>
      </a:spcAft>
      <a:defRPr sz="1200" kern="1200">
        <a:solidFill>
          <a:schemeClr val="tx1"/>
        </a:solidFill>
        <a:latin typeface="Times" charset="0"/>
        <a:ea typeface="+mn-ea"/>
        <a:cs typeface="+mn-cs"/>
      </a:defRPr>
    </a:lvl4pPr>
    <a:lvl5pPr marL="1828800" algn="l" rtl="0" eaLnBrk="0" fontAlgn="base" hangingPunct="0">
      <a:spcBef>
        <a:spcPct val="30000"/>
      </a:spcBef>
      <a:spcAft>
        <a:spcPct val="0"/>
      </a:spcAft>
      <a:defRPr sz="1200" kern="1200">
        <a:solidFill>
          <a:schemeClr val="tx1"/>
        </a:solidFill>
        <a:latin typeface="Times"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Image Placeholder 1"/>
          <p:cNvSpPr>
            <a:spLocks noGrp="1" noRot="1" noChangeAspect="1" noTextEdit="1"/>
          </p:cNvSpPr>
          <p:nvPr>
            <p:ph type="sldImg"/>
          </p:nvPr>
        </p:nvSpPr>
        <p:spPr>
          <a:ln/>
        </p:spPr>
      </p:sp>
      <p:sp>
        <p:nvSpPr>
          <p:cNvPr id="33795" name="Notes Placeholder 2"/>
          <p:cNvSpPr>
            <a:spLocks noGrp="1"/>
          </p:cNvSpPr>
          <p:nvPr>
            <p:ph type="body" idx="1"/>
          </p:nvPr>
        </p:nvSpPr>
        <p:spPr>
          <a:noFill/>
          <a:ln/>
        </p:spPr>
        <p:txBody>
          <a:bodyPr/>
          <a:lstStyle/>
          <a:p>
            <a:endParaRPr lang="en-US" dirty="0" smtClean="0"/>
          </a:p>
        </p:txBody>
      </p:sp>
      <p:sp>
        <p:nvSpPr>
          <p:cNvPr id="33796" name="Slide Number Placeholder 3"/>
          <p:cNvSpPr>
            <a:spLocks noGrp="1"/>
          </p:cNvSpPr>
          <p:nvPr>
            <p:ph type="sldNum" sz="quarter" idx="5"/>
          </p:nvPr>
        </p:nvSpPr>
        <p:spPr>
          <a:noFill/>
        </p:spPr>
        <p:txBody>
          <a:bodyPr/>
          <a:lstStyle/>
          <a:p>
            <a:fld id="{5B3E5DB0-4AC1-49E3-8269-D5576E39F859}" type="slidenum">
              <a:rPr lang="en-US" smtClean="0"/>
              <a:pPr/>
              <a:t>1</a:t>
            </a:fld>
            <a:endParaRPr lang="en-US" dirty="0"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7"/>
          <p:cNvSpPr>
            <a:spLocks noGrp="1" noChangeArrowheads="1"/>
          </p:cNvSpPr>
          <p:nvPr>
            <p:ph type="sldNum" sz="quarter" idx="5"/>
          </p:nvPr>
        </p:nvSpPr>
        <p:spPr>
          <a:noFill/>
        </p:spPr>
        <p:txBody>
          <a:bodyPr/>
          <a:lstStyle/>
          <a:p>
            <a:fld id="{45D7741A-AE92-4B4F-8506-2CDC32348A4E}" type="slidenum">
              <a:rPr lang="en-US" smtClean="0"/>
              <a:pPr/>
              <a:t>10</a:t>
            </a:fld>
            <a:endParaRPr lang="en-US" dirty="0" smtClean="0"/>
          </a:p>
        </p:txBody>
      </p:sp>
      <p:sp>
        <p:nvSpPr>
          <p:cNvPr id="41987" name="Rectangle 2"/>
          <p:cNvSpPr>
            <a:spLocks noGrp="1" noRot="1" noChangeAspect="1" noChangeArrowheads="1" noTextEdit="1"/>
          </p:cNvSpPr>
          <p:nvPr>
            <p:ph type="sldImg"/>
          </p:nvPr>
        </p:nvSpPr>
        <p:spPr>
          <a:ln/>
        </p:spPr>
      </p:sp>
      <p:sp>
        <p:nvSpPr>
          <p:cNvPr id="41988" name="Rectangle 3"/>
          <p:cNvSpPr>
            <a:spLocks noGrp="1" noChangeArrowheads="1"/>
          </p:cNvSpPr>
          <p:nvPr>
            <p:ph type="body" idx="1"/>
          </p:nvPr>
        </p:nvSpPr>
        <p:spPr>
          <a:noFill/>
          <a:ln/>
        </p:spPr>
        <p:txBody>
          <a:bodyPr/>
          <a:lstStyle/>
          <a:p>
            <a:pPr eaLnBrk="1" hangingPunct="1"/>
            <a:r>
              <a:rPr lang="en-US" dirty="0" smtClean="0"/>
              <a:t>Unless we describe the attributes that are important to us, how can we expect the agency to accommodate us?</a:t>
            </a: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lide Image Placeholder 1"/>
          <p:cNvSpPr>
            <a:spLocks noGrp="1" noRot="1" noChangeAspect="1" noTextEdit="1"/>
          </p:cNvSpPr>
          <p:nvPr>
            <p:ph type="sldImg"/>
          </p:nvPr>
        </p:nvSpPr>
        <p:spPr>
          <a:ln/>
        </p:spPr>
      </p:sp>
      <p:sp>
        <p:nvSpPr>
          <p:cNvPr id="43011" name="Notes Placeholder 2"/>
          <p:cNvSpPr>
            <a:spLocks noGrp="1"/>
          </p:cNvSpPr>
          <p:nvPr>
            <p:ph type="body" idx="1"/>
          </p:nvPr>
        </p:nvSpPr>
        <p:spPr>
          <a:noFill/>
          <a:ln/>
        </p:spPr>
        <p:txBody>
          <a:bodyPr/>
          <a:lstStyle/>
          <a:p>
            <a:endParaRPr lang="en-US" dirty="0" smtClean="0"/>
          </a:p>
        </p:txBody>
      </p:sp>
      <p:sp>
        <p:nvSpPr>
          <p:cNvPr id="43012" name="Slide Number Placeholder 3"/>
          <p:cNvSpPr>
            <a:spLocks noGrp="1"/>
          </p:cNvSpPr>
          <p:nvPr>
            <p:ph type="sldNum" sz="quarter" idx="5"/>
          </p:nvPr>
        </p:nvSpPr>
        <p:spPr>
          <a:noFill/>
        </p:spPr>
        <p:txBody>
          <a:bodyPr/>
          <a:lstStyle/>
          <a:p>
            <a:fld id="{B6D8BEB0-6A8F-492E-A174-29709916258D}" type="slidenum">
              <a:rPr lang="en-US" smtClean="0"/>
              <a:pPr/>
              <a:t>11</a:t>
            </a:fld>
            <a:endParaRPr lang="en-US" dirty="0"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Slide Image Placeholder 1"/>
          <p:cNvSpPr>
            <a:spLocks noGrp="1" noRot="1" noChangeAspect="1" noTextEdit="1"/>
          </p:cNvSpPr>
          <p:nvPr>
            <p:ph type="sldImg"/>
          </p:nvPr>
        </p:nvSpPr>
        <p:spPr>
          <a:ln/>
        </p:spPr>
      </p:sp>
      <p:sp>
        <p:nvSpPr>
          <p:cNvPr id="44035" name="Notes Placeholder 2"/>
          <p:cNvSpPr>
            <a:spLocks noGrp="1"/>
          </p:cNvSpPr>
          <p:nvPr>
            <p:ph type="body" idx="1"/>
          </p:nvPr>
        </p:nvSpPr>
        <p:spPr>
          <a:noFill/>
          <a:ln/>
        </p:spPr>
        <p:txBody>
          <a:bodyPr/>
          <a:lstStyle/>
          <a:p>
            <a:pPr eaLnBrk="1" hangingPunct="1"/>
            <a:r>
              <a:rPr lang="en-US" dirty="0" smtClean="0"/>
              <a:t>Every one of us, would probably have a different definition of what QUALITY means to us!</a:t>
            </a:r>
          </a:p>
        </p:txBody>
      </p:sp>
      <p:sp>
        <p:nvSpPr>
          <p:cNvPr id="44036" name="Slide Number Placeholder 3"/>
          <p:cNvSpPr>
            <a:spLocks noGrp="1"/>
          </p:cNvSpPr>
          <p:nvPr>
            <p:ph type="sldNum" sz="quarter" idx="5"/>
          </p:nvPr>
        </p:nvSpPr>
        <p:spPr>
          <a:noFill/>
        </p:spPr>
        <p:txBody>
          <a:bodyPr/>
          <a:lstStyle/>
          <a:p>
            <a:fld id="{313A39AD-ADBA-44D4-98DA-E750E9B3C072}" type="slidenum">
              <a:rPr lang="en-US" smtClean="0"/>
              <a:pPr/>
              <a:t>12</a:t>
            </a:fld>
            <a:endParaRPr lang="en-US" dirty="0"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lide Image Placeholder 1"/>
          <p:cNvSpPr>
            <a:spLocks noGrp="1" noRot="1" noChangeAspect="1" noTextEdit="1"/>
          </p:cNvSpPr>
          <p:nvPr>
            <p:ph type="sldImg"/>
          </p:nvPr>
        </p:nvSpPr>
        <p:spPr>
          <a:ln/>
        </p:spPr>
      </p:sp>
      <p:sp>
        <p:nvSpPr>
          <p:cNvPr id="45059" name="Notes Placeholder 2"/>
          <p:cNvSpPr>
            <a:spLocks noGrp="1"/>
          </p:cNvSpPr>
          <p:nvPr>
            <p:ph type="body" idx="1"/>
          </p:nvPr>
        </p:nvSpPr>
        <p:spPr>
          <a:noFill/>
          <a:ln/>
        </p:spPr>
        <p:txBody>
          <a:bodyPr/>
          <a:lstStyle/>
          <a:p>
            <a:endParaRPr lang="en-US" dirty="0" smtClean="0"/>
          </a:p>
        </p:txBody>
      </p:sp>
      <p:sp>
        <p:nvSpPr>
          <p:cNvPr id="45060" name="Slide Number Placeholder 3"/>
          <p:cNvSpPr>
            <a:spLocks noGrp="1"/>
          </p:cNvSpPr>
          <p:nvPr>
            <p:ph type="sldNum" sz="quarter" idx="5"/>
          </p:nvPr>
        </p:nvSpPr>
        <p:spPr>
          <a:noFill/>
        </p:spPr>
        <p:txBody>
          <a:bodyPr/>
          <a:lstStyle/>
          <a:p>
            <a:fld id="{95D72980-1C8A-4F0C-836D-DD5F9D6B262D}" type="slidenum">
              <a:rPr lang="en-US" smtClean="0"/>
              <a:pPr/>
              <a:t>13</a:t>
            </a:fld>
            <a:endParaRPr lang="en-US" dirty="0"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Slide Image Placeholder 1"/>
          <p:cNvSpPr>
            <a:spLocks noGrp="1" noRot="1" noChangeAspect="1" noTextEdit="1"/>
          </p:cNvSpPr>
          <p:nvPr>
            <p:ph type="sldImg"/>
          </p:nvPr>
        </p:nvSpPr>
        <p:spPr>
          <a:ln/>
        </p:spPr>
      </p:sp>
      <p:sp>
        <p:nvSpPr>
          <p:cNvPr id="46083" name="Notes Placeholder 2"/>
          <p:cNvSpPr>
            <a:spLocks noGrp="1"/>
          </p:cNvSpPr>
          <p:nvPr>
            <p:ph type="body" idx="1"/>
          </p:nvPr>
        </p:nvSpPr>
        <p:spPr>
          <a:noFill/>
          <a:ln/>
        </p:spPr>
        <p:txBody>
          <a:bodyPr/>
          <a:lstStyle/>
          <a:p>
            <a:pPr eaLnBrk="1" hangingPunct="1"/>
            <a:r>
              <a:rPr lang="en-US" dirty="0" smtClean="0"/>
              <a:t>Of course when we go out for an outing, we all want a QUALITY EXPERIENCE!</a:t>
            </a:r>
          </a:p>
        </p:txBody>
      </p:sp>
      <p:sp>
        <p:nvSpPr>
          <p:cNvPr id="46084" name="Slide Number Placeholder 3"/>
          <p:cNvSpPr>
            <a:spLocks noGrp="1"/>
          </p:cNvSpPr>
          <p:nvPr>
            <p:ph type="sldNum" sz="quarter" idx="5"/>
          </p:nvPr>
        </p:nvSpPr>
        <p:spPr>
          <a:noFill/>
        </p:spPr>
        <p:txBody>
          <a:bodyPr/>
          <a:lstStyle/>
          <a:p>
            <a:fld id="{096C85F4-85B5-481E-BD84-8980630BD6AC}" type="slidenum">
              <a:rPr lang="en-US" smtClean="0"/>
              <a:pPr/>
              <a:t>14</a:t>
            </a:fld>
            <a:endParaRPr lang="en-US" dirty="0"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Slide Image Placeholder 1"/>
          <p:cNvSpPr>
            <a:spLocks noGrp="1" noRot="1" noChangeAspect="1" noTextEdit="1"/>
          </p:cNvSpPr>
          <p:nvPr>
            <p:ph type="sldImg"/>
          </p:nvPr>
        </p:nvSpPr>
        <p:spPr>
          <a:ln/>
        </p:spPr>
      </p:sp>
      <p:sp>
        <p:nvSpPr>
          <p:cNvPr id="47107" name="Notes Placeholder 2"/>
          <p:cNvSpPr>
            <a:spLocks noGrp="1"/>
          </p:cNvSpPr>
          <p:nvPr>
            <p:ph type="body" idx="1"/>
          </p:nvPr>
        </p:nvSpPr>
        <p:spPr>
          <a:noFill/>
          <a:ln/>
        </p:spPr>
        <p:txBody>
          <a:bodyPr/>
          <a:lstStyle/>
          <a:p>
            <a:pPr eaLnBrk="1" hangingPunct="1"/>
            <a:r>
              <a:rPr lang="en-US" dirty="0" smtClean="0"/>
              <a:t>It requires providing a MENU of opportunities that we can select from.</a:t>
            </a:r>
          </a:p>
        </p:txBody>
      </p:sp>
      <p:sp>
        <p:nvSpPr>
          <p:cNvPr id="47108" name="Slide Number Placeholder 3"/>
          <p:cNvSpPr>
            <a:spLocks noGrp="1"/>
          </p:cNvSpPr>
          <p:nvPr>
            <p:ph type="sldNum" sz="quarter" idx="5"/>
          </p:nvPr>
        </p:nvSpPr>
        <p:spPr>
          <a:noFill/>
        </p:spPr>
        <p:txBody>
          <a:bodyPr/>
          <a:lstStyle/>
          <a:p>
            <a:fld id="{D0D73E10-29FB-47F8-8F75-15906B73B2C7}" type="slidenum">
              <a:rPr lang="en-US" smtClean="0"/>
              <a:pPr/>
              <a:t>15</a:t>
            </a:fld>
            <a:endParaRPr lang="en-US" dirty="0"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Slide Image Placeholder 1"/>
          <p:cNvSpPr>
            <a:spLocks noGrp="1" noRot="1" noChangeAspect="1" noTextEdit="1"/>
          </p:cNvSpPr>
          <p:nvPr>
            <p:ph type="sldImg"/>
          </p:nvPr>
        </p:nvSpPr>
        <p:spPr>
          <a:ln/>
        </p:spPr>
      </p:sp>
      <p:sp>
        <p:nvSpPr>
          <p:cNvPr id="48131" name="Notes Placeholder 2"/>
          <p:cNvSpPr>
            <a:spLocks noGrp="1"/>
          </p:cNvSpPr>
          <p:nvPr>
            <p:ph type="body" idx="1"/>
          </p:nvPr>
        </p:nvSpPr>
        <p:spPr>
          <a:noFill/>
          <a:ln/>
        </p:spPr>
        <p:txBody>
          <a:bodyPr/>
          <a:lstStyle/>
          <a:p>
            <a:pPr eaLnBrk="1" hangingPunct="1"/>
            <a:endParaRPr lang="en-US" dirty="0" smtClean="0"/>
          </a:p>
        </p:txBody>
      </p:sp>
      <p:sp>
        <p:nvSpPr>
          <p:cNvPr id="48132" name="Slide Number Placeholder 3"/>
          <p:cNvSpPr>
            <a:spLocks noGrp="1"/>
          </p:cNvSpPr>
          <p:nvPr>
            <p:ph type="sldNum" sz="quarter" idx="5"/>
          </p:nvPr>
        </p:nvSpPr>
        <p:spPr>
          <a:noFill/>
        </p:spPr>
        <p:txBody>
          <a:bodyPr/>
          <a:lstStyle/>
          <a:p>
            <a:fld id="{66C67EBA-5CAE-4663-A18D-BF7561586D78}" type="slidenum">
              <a:rPr lang="en-US" smtClean="0"/>
              <a:pPr/>
              <a:t>16</a:t>
            </a:fld>
            <a:endParaRPr lang="en-US" dirty="0"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7"/>
          <p:cNvSpPr>
            <a:spLocks noGrp="1" noChangeArrowheads="1"/>
          </p:cNvSpPr>
          <p:nvPr>
            <p:ph type="sldNum" sz="quarter" idx="5"/>
          </p:nvPr>
        </p:nvSpPr>
        <p:spPr>
          <a:noFill/>
        </p:spPr>
        <p:txBody>
          <a:bodyPr/>
          <a:lstStyle/>
          <a:p>
            <a:fld id="{777B233A-8BAA-448D-AFE5-31D5B13C0A3B}" type="slidenum">
              <a:rPr lang="en-US" smtClean="0"/>
              <a:pPr/>
              <a:t>17</a:t>
            </a:fld>
            <a:endParaRPr lang="en-US" dirty="0" smtClean="0"/>
          </a:p>
        </p:txBody>
      </p:sp>
      <p:sp>
        <p:nvSpPr>
          <p:cNvPr id="49155" name="Rectangle 2"/>
          <p:cNvSpPr>
            <a:spLocks noGrp="1" noRot="1" noChangeAspect="1" noChangeArrowheads="1" noTextEdit="1"/>
          </p:cNvSpPr>
          <p:nvPr>
            <p:ph type="sldImg"/>
          </p:nvPr>
        </p:nvSpPr>
        <p:spPr>
          <a:ln/>
        </p:spPr>
      </p:sp>
      <p:sp>
        <p:nvSpPr>
          <p:cNvPr id="49156" name="Rectangle 3"/>
          <p:cNvSpPr>
            <a:spLocks noGrp="1" noChangeArrowheads="1"/>
          </p:cNvSpPr>
          <p:nvPr>
            <p:ph type="body" idx="1"/>
          </p:nvPr>
        </p:nvSpPr>
        <p:spPr>
          <a:noFill/>
          <a:ln/>
        </p:spPr>
        <p:txBody>
          <a:bodyPr/>
          <a:lstStyle/>
          <a:p>
            <a:pPr eaLnBrk="1" hangingPunct="1"/>
            <a:endParaRPr lang="en-US" dirty="0"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Slide Image Placeholder 1"/>
          <p:cNvSpPr>
            <a:spLocks noGrp="1" noRot="1" noChangeAspect="1" noTextEdit="1"/>
          </p:cNvSpPr>
          <p:nvPr>
            <p:ph type="sldImg"/>
          </p:nvPr>
        </p:nvSpPr>
        <p:spPr>
          <a:ln/>
        </p:spPr>
      </p:sp>
      <p:sp>
        <p:nvSpPr>
          <p:cNvPr id="50179" name="Notes Placeholder 2"/>
          <p:cNvSpPr>
            <a:spLocks noGrp="1"/>
          </p:cNvSpPr>
          <p:nvPr>
            <p:ph type="body" idx="1"/>
          </p:nvPr>
        </p:nvSpPr>
        <p:spPr>
          <a:noFill/>
          <a:ln/>
        </p:spPr>
        <p:txBody>
          <a:bodyPr/>
          <a:lstStyle/>
          <a:p>
            <a:pPr eaLnBrk="1" hangingPunct="1"/>
            <a:endParaRPr lang="en-US" dirty="0" smtClean="0"/>
          </a:p>
        </p:txBody>
      </p:sp>
      <p:sp>
        <p:nvSpPr>
          <p:cNvPr id="50180" name="Slide Number Placeholder 3"/>
          <p:cNvSpPr>
            <a:spLocks noGrp="1"/>
          </p:cNvSpPr>
          <p:nvPr>
            <p:ph type="sldNum" sz="quarter" idx="5"/>
          </p:nvPr>
        </p:nvSpPr>
        <p:spPr>
          <a:noFill/>
        </p:spPr>
        <p:txBody>
          <a:bodyPr/>
          <a:lstStyle/>
          <a:p>
            <a:fld id="{8EB0EC8F-151B-4200-BDB0-9286FE076627}" type="slidenum">
              <a:rPr lang="en-US" smtClean="0"/>
              <a:pPr/>
              <a:t>18</a:t>
            </a:fld>
            <a:endParaRPr lang="en-US" dirty="0" smtClean="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F21B6545-3E19-4BE0-B4E8-9D210D827FA7}" type="slidenum">
              <a:rPr lang="en-US" smtClean="0"/>
              <a:pPr>
                <a:defRPr/>
              </a:pPr>
              <a:t>19</a:t>
            </a:fld>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p:cNvSpPr>
            <a:spLocks noGrp="1" noRot="1" noChangeAspect="1" noTextEdit="1"/>
          </p:cNvSpPr>
          <p:nvPr>
            <p:ph type="sldImg"/>
          </p:nvPr>
        </p:nvSpPr>
        <p:spPr>
          <a:ln/>
        </p:spPr>
      </p:sp>
      <p:sp>
        <p:nvSpPr>
          <p:cNvPr id="34819" name="Notes Placeholder 2"/>
          <p:cNvSpPr>
            <a:spLocks noGrp="1"/>
          </p:cNvSpPr>
          <p:nvPr>
            <p:ph type="body" idx="1"/>
          </p:nvPr>
        </p:nvSpPr>
        <p:spPr>
          <a:noFill/>
          <a:ln/>
        </p:spPr>
        <p:txBody>
          <a:bodyPr/>
          <a:lstStyle/>
          <a:p>
            <a:endParaRPr lang="en-US" dirty="0" smtClean="0"/>
          </a:p>
        </p:txBody>
      </p:sp>
      <p:sp>
        <p:nvSpPr>
          <p:cNvPr id="34820" name="Slide Number Placeholder 3"/>
          <p:cNvSpPr>
            <a:spLocks noGrp="1"/>
          </p:cNvSpPr>
          <p:nvPr>
            <p:ph type="sldNum" sz="quarter" idx="5"/>
          </p:nvPr>
        </p:nvSpPr>
        <p:spPr>
          <a:noFill/>
        </p:spPr>
        <p:txBody>
          <a:bodyPr/>
          <a:lstStyle/>
          <a:p>
            <a:fld id="{DE652DD1-206D-4F7B-97C5-63F599C029B1}" type="slidenum">
              <a:rPr lang="en-US" smtClean="0"/>
              <a:pPr/>
              <a:t>2</a:t>
            </a:fld>
            <a:endParaRPr lang="en-US" dirty="0" smtClean="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F21B6545-3E19-4BE0-B4E8-9D210D827FA7}" type="slidenum">
              <a:rPr lang="en-US" smtClean="0"/>
              <a:pPr>
                <a:defRPr/>
              </a:pPr>
              <a:t>20</a:t>
            </a:fld>
            <a:endParaRPr lang="en-US" dirty="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7"/>
          <p:cNvSpPr>
            <a:spLocks noGrp="1" noChangeArrowheads="1"/>
          </p:cNvSpPr>
          <p:nvPr>
            <p:ph type="sldNum" sz="quarter" idx="5"/>
          </p:nvPr>
        </p:nvSpPr>
        <p:spPr>
          <a:noFill/>
        </p:spPr>
        <p:txBody>
          <a:bodyPr/>
          <a:lstStyle/>
          <a:p>
            <a:fld id="{3143E4E9-9C0F-43C8-A5B0-8D9D877D0A2A}" type="slidenum">
              <a:rPr lang="en-US" smtClean="0"/>
              <a:pPr/>
              <a:t>21</a:t>
            </a:fld>
            <a:endParaRPr lang="en-US" dirty="0" smtClean="0"/>
          </a:p>
        </p:txBody>
      </p:sp>
      <p:sp>
        <p:nvSpPr>
          <p:cNvPr id="51203" name="Rectangle 2"/>
          <p:cNvSpPr>
            <a:spLocks noGrp="1" noRot="1" noChangeAspect="1" noChangeArrowheads="1" noTextEdit="1"/>
          </p:cNvSpPr>
          <p:nvPr>
            <p:ph type="sldImg"/>
          </p:nvPr>
        </p:nvSpPr>
        <p:spPr>
          <a:ln/>
        </p:spPr>
      </p:sp>
      <p:sp>
        <p:nvSpPr>
          <p:cNvPr id="51204" name="Rectangle 3"/>
          <p:cNvSpPr>
            <a:spLocks noGrp="1" noChangeArrowheads="1"/>
          </p:cNvSpPr>
          <p:nvPr>
            <p:ph type="body" idx="1"/>
          </p:nvPr>
        </p:nvSpPr>
        <p:spPr>
          <a:noFill/>
          <a:ln/>
        </p:spPr>
        <p:txBody>
          <a:bodyPr/>
          <a:lstStyle/>
          <a:p>
            <a:pPr eaLnBrk="1" hangingPunct="1"/>
            <a:endParaRPr lang="en-US" dirty="0" smtClean="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Slide Image Placeholder 1"/>
          <p:cNvSpPr>
            <a:spLocks noGrp="1" noRot="1" noChangeAspect="1" noTextEdit="1"/>
          </p:cNvSpPr>
          <p:nvPr>
            <p:ph type="sldImg"/>
          </p:nvPr>
        </p:nvSpPr>
        <p:spPr>
          <a:ln/>
        </p:spPr>
      </p:sp>
      <p:sp>
        <p:nvSpPr>
          <p:cNvPr id="52227" name="Notes Placeholder 2"/>
          <p:cNvSpPr>
            <a:spLocks noGrp="1"/>
          </p:cNvSpPr>
          <p:nvPr>
            <p:ph type="body" idx="1"/>
          </p:nvPr>
        </p:nvSpPr>
        <p:spPr>
          <a:noFill/>
          <a:ln/>
        </p:spPr>
        <p:txBody>
          <a:bodyPr/>
          <a:lstStyle/>
          <a:p>
            <a:endParaRPr lang="en-US" dirty="0" smtClean="0"/>
          </a:p>
        </p:txBody>
      </p:sp>
      <p:sp>
        <p:nvSpPr>
          <p:cNvPr id="52228" name="Slide Number Placeholder 3"/>
          <p:cNvSpPr>
            <a:spLocks noGrp="1"/>
          </p:cNvSpPr>
          <p:nvPr>
            <p:ph type="sldNum" sz="quarter" idx="5"/>
          </p:nvPr>
        </p:nvSpPr>
        <p:spPr>
          <a:noFill/>
        </p:spPr>
        <p:txBody>
          <a:bodyPr/>
          <a:lstStyle/>
          <a:p>
            <a:fld id="{731D3FFE-2E2E-4B69-AA68-EA93972040D2}" type="slidenum">
              <a:rPr lang="en-US" smtClean="0"/>
              <a:pPr/>
              <a:t>22</a:t>
            </a:fld>
            <a:endParaRPr lang="en-US" dirty="0" smtClean="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Slide Image Placeholder 1"/>
          <p:cNvSpPr>
            <a:spLocks noGrp="1" noRot="1" noChangeAspect="1" noTextEdit="1"/>
          </p:cNvSpPr>
          <p:nvPr>
            <p:ph type="sldImg"/>
          </p:nvPr>
        </p:nvSpPr>
        <p:spPr>
          <a:ln/>
        </p:spPr>
      </p:sp>
      <p:sp>
        <p:nvSpPr>
          <p:cNvPr id="53251" name="Notes Placeholder 2"/>
          <p:cNvSpPr>
            <a:spLocks noGrp="1"/>
          </p:cNvSpPr>
          <p:nvPr>
            <p:ph type="body" idx="1"/>
          </p:nvPr>
        </p:nvSpPr>
        <p:spPr>
          <a:noFill/>
          <a:ln/>
        </p:spPr>
        <p:txBody>
          <a:bodyPr/>
          <a:lstStyle/>
          <a:p>
            <a:endParaRPr lang="en-US" dirty="0" smtClean="0"/>
          </a:p>
        </p:txBody>
      </p:sp>
      <p:sp>
        <p:nvSpPr>
          <p:cNvPr id="53252" name="Slide Number Placeholder 3"/>
          <p:cNvSpPr>
            <a:spLocks noGrp="1"/>
          </p:cNvSpPr>
          <p:nvPr>
            <p:ph type="sldNum" sz="quarter" idx="5"/>
          </p:nvPr>
        </p:nvSpPr>
        <p:spPr>
          <a:noFill/>
        </p:spPr>
        <p:txBody>
          <a:bodyPr/>
          <a:lstStyle/>
          <a:p>
            <a:fld id="{A2E16ABE-83B9-49B8-A7EA-8F955C5C432F}" type="slidenum">
              <a:rPr lang="en-US" smtClean="0"/>
              <a:pPr/>
              <a:t>23</a:t>
            </a:fld>
            <a:endParaRPr lang="en-US" dirty="0" smtClean="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Slide Image Placeholder 1"/>
          <p:cNvSpPr>
            <a:spLocks noGrp="1" noRot="1" noChangeAspect="1" noTextEdit="1"/>
          </p:cNvSpPr>
          <p:nvPr>
            <p:ph type="sldImg"/>
          </p:nvPr>
        </p:nvSpPr>
        <p:spPr>
          <a:ln/>
        </p:spPr>
      </p:sp>
      <p:sp>
        <p:nvSpPr>
          <p:cNvPr id="54275" name="Notes Placeholder 2"/>
          <p:cNvSpPr>
            <a:spLocks noGrp="1"/>
          </p:cNvSpPr>
          <p:nvPr>
            <p:ph type="body" idx="1"/>
          </p:nvPr>
        </p:nvSpPr>
        <p:spPr>
          <a:noFill/>
          <a:ln/>
        </p:spPr>
        <p:txBody>
          <a:bodyPr/>
          <a:lstStyle/>
          <a:p>
            <a:pPr eaLnBrk="1" hangingPunct="1"/>
            <a:endParaRPr lang="en-US" dirty="0" smtClean="0"/>
          </a:p>
        </p:txBody>
      </p:sp>
      <p:sp>
        <p:nvSpPr>
          <p:cNvPr id="54276" name="Slide Number Placeholder 3"/>
          <p:cNvSpPr>
            <a:spLocks noGrp="1"/>
          </p:cNvSpPr>
          <p:nvPr>
            <p:ph type="sldNum" sz="quarter" idx="5"/>
          </p:nvPr>
        </p:nvSpPr>
        <p:spPr>
          <a:noFill/>
        </p:spPr>
        <p:txBody>
          <a:bodyPr/>
          <a:lstStyle/>
          <a:p>
            <a:fld id="{59C8879D-09DB-4810-9FA3-54A7B644FDAA}" type="slidenum">
              <a:rPr lang="en-US" smtClean="0"/>
              <a:pPr/>
              <a:t>24</a:t>
            </a:fld>
            <a:endParaRPr lang="en-US" dirty="0" smtClean="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7"/>
          <p:cNvSpPr>
            <a:spLocks noGrp="1" noChangeArrowheads="1"/>
          </p:cNvSpPr>
          <p:nvPr>
            <p:ph type="sldNum" sz="quarter" idx="5"/>
          </p:nvPr>
        </p:nvSpPr>
        <p:spPr>
          <a:noFill/>
        </p:spPr>
        <p:txBody>
          <a:bodyPr/>
          <a:lstStyle/>
          <a:p>
            <a:fld id="{BF74A5F3-708C-4A0B-B429-461499CF47B4}" type="slidenum">
              <a:rPr lang="en-US" smtClean="0"/>
              <a:pPr/>
              <a:t>25</a:t>
            </a:fld>
            <a:endParaRPr lang="en-US" dirty="0" smtClean="0"/>
          </a:p>
        </p:txBody>
      </p:sp>
      <p:sp>
        <p:nvSpPr>
          <p:cNvPr id="55299" name="Rectangle 2"/>
          <p:cNvSpPr>
            <a:spLocks noGrp="1" noRot="1" noChangeAspect="1" noChangeArrowheads="1" noTextEdit="1"/>
          </p:cNvSpPr>
          <p:nvPr>
            <p:ph type="sldImg"/>
          </p:nvPr>
        </p:nvSpPr>
        <p:spPr>
          <a:ln/>
        </p:spPr>
      </p:sp>
      <p:sp>
        <p:nvSpPr>
          <p:cNvPr id="55300" name="Rectangle 3"/>
          <p:cNvSpPr>
            <a:spLocks noGrp="1" noChangeArrowheads="1"/>
          </p:cNvSpPr>
          <p:nvPr>
            <p:ph type="body" idx="1"/>
          </p:nvPr>
        </p:nvSpPr>
        <p:spPr>
          <a:noFill/>
          <a:ln/>
        </p:spPr>
        <p:txBody>
          <a:bodyPr/>
          <a:lstStyle/>
          <a:p>
            <a:pPr eaLnBrk="1" hangingPunct="1"/>
            <a:endParaRPr lang="en-US" dirty="0" smtClean="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Slide Image Placeholder 1"/>
          <p:cNvSpPr>
            <a:spLocks noGrp="1" noRot="1" noChangeAspect="1" noTextEdit="1"/>
          </p:cNvSpPr>
          <p:nvPr>
            <p:ph type="sldImg"/>
          </p:nvPr>
        </p:nvSpPr>
        <p:spPr>
          <a:ln/>
        </p:spPr>
      </p:sp>
      <p:sp>
        <p:nvSpPr>
          <p:cNvPr id="56323" name="Notes Placeholder 2"/>
          <p:cNvSpPr>
            <a:spLocks noGrp="1"/>
          </p:cNvSpPr>
          <p:nvPr>
            <p:ph type="body" idx="1"/>
          </p:nvPr>
        </p:nvSpPr>
        <p:spPr>
          <a:noFill/>
          <a:ln/>
        </p:spPr>
        <p:txBody>
          <a:bodyPr/>
          <a:lstStyle/>
          <a:p>
            <a:endParaRPr lang="en-US" dirty="0" smtClean="0"/>
          </a:p>
        </p:txBody>
      </p:sp>
      <p:sp>
        <p:nvSpPr>
          <p:cNvPr id="56324" name="Slide Number Placeholder 3"/>
          <p:cNvSpPr>
            <a:spLocks noGrp="1"/>
          </p:cNvSpPr>
          <p:nvPr>
            <p:ph type="sldNum" sz="quarter" idx="5"/>
          </p:nvPr>
        </p:nvSpPr>
        <p:spPr>
          <a:noFill/>
        </p:spPr>
        <p:txBody>
          <a:bodyPr/>
          <a:lstStyle/>
          <a:p>
            <a:fld id="{6006278C-0DB0-4D8C-A16B-AA71ED30956D}" type="slidenum">
              <a:rPr lang="en-US" smtClean="0"/>
              <a:pPr/>
              <a:t>26</a:t>
            </a:fld>
            <a:endParaRPr lang="en-US" dirty="0" smtClean="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Slide Image Placeholder 1"/>
          <p:cNvSpPr>
            <a:spLocks noGrp="1" noRot="1" noChangeAspect="1" noTextEdit="1"/>
          </p:cNvSpPr>
          <p:nvPr>
            <p:ph type="sldImg"/>
          </p:nvPr>
        </p:nvSpPr>
        <p:spPr>
          <a:ln/>
        </p:spPr>
      </p:sp>
      <p:sp>
        <p:nvSpPr>
          <p:cNvPr id="57347" name="Notes Placeholder 2"/>
          <p:cNvSpPr>
            <a:spLocks noGrp="1"/>
          </p:cNvSpPr>
          <p:nvPr>
            <p:ph type="body" idx="1"/>
          </p:nvPr>
        </p:nvSpPr>
        <p:spPr>
          <a:noFill/>
          <a:ln/>
        </p:spPr>
        <p:txBody>
          <a:bodyPr/>
          <a:lstStyle/>
          <a:p>
            <a:endParaRPr lang="en-US" dirty="0" smtClean="0"/>
          </a:p>
        </p:txBody>
      </p:sp>
      <p:sp>
        <p:nvSpPr>
          <p:cNvPr id="57348" name="Slide Number Placeholder 3"/>
          <p:cNvSpPr>
            <a:spLocks noGrp="1"/>
          </p:cNvSpPr>
          <p:nvPr>
            <p:ph type="sldNum" sz="quarter" idx="5"/>
          </p:nvPr>
        </p:nvSpPr>
        <p:spPr>
          <a:noFill/>
        </p:spPr>
        <p:txBody>
          <a:bodyPr/>
          <a:lstStyle/>
          <a:p>
            <a:fld id="{3F8F048F-D5F8-47B3-9939-E397A354EE70}" type="slidenum">
              <a:rPr lang="en-US" smtClean="0"/>
              <a:pPr/>
              <a:t>27</a:t>
            </a:fld>
            <a:endParaRPr lang="en-US" dirty="0" smtClean="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lide Image Placeholder 1"/>
          <p:cNvSpPr>
            <a:spLocks noGrp="1" noRot="1" noChangeAspect="1" noTextEdit="1"/>
          </p:cNvSpPr>
          <p:nvPr>
            <p:ph type="sldImg"/>
          </p:nvPr>
        </p:nvSpPr>
        <p:spPr>
          <a:ln/>
        </p:spPr>
      </p:sp>
      <p:sp>
        <p:nvSpPr>
          <p:cNvPr id="58371" name="Notes Placeholder 2"/>
          <p:cNvSpPr>
            <a:spLocks noGrp="1"/>
          </p:cNvSpPr>
          <p:nvPr>
            <p:ph type="body" idx="1"/>
          </p:nvPr>
        </p:nvSpPr>
        <p:spPr>
          <a:noFill/>
          <a:ln/>
        </p:spPr>
        <p:txBody>
          <a:bodyPr/>
          <a:lstStyle/>
          <a:p>
            <a:r>
              <a:rPr lang="en-US" dirty="0" smtClean="0"/>
              <a:t>Managers have greater flexibility to manage use in the modified portion of the spectrum.</a:t>
            </a:r>
          </a:p>
          <a:p>
            <a:r>
              <a:rPr lang="en-US" dirty="0" smtClean="0"/>
              <a:t>Unless you specify an unmodified setting, your equestrians can more easily be accommodated in the modified portion.</a:t>
            </a:r>
          </a:p>
        </p:txBody>
      </p:sp>
      <p:sp>
        <p:nvSpPr>
          <p:cNvPr id="58372" name="Slide Number Placeholder 3"/>
          <p:cNvSpPr>
            <a:spLocks noGrp="1"/>
          </p:cNvSpPr>
          <p:nvPr>
            <p:ph type="sldNum" sz="quarter" idx="5"/>
          </p:nvPr>
        </p:nvSpPr>
        <p:spPr>
          <a:noFill/>
        </p:spPr>
        <p:txBody>
          <a:bodyPr/>
          <a:lstStyle/>
          <a:p>
            <a:fld id="{F0D2A0FE-1405-47C8-932F-4E56374B9A1E}" type="slidenum">
              <a:rPr lang="en-US" smtClean="0"/>
              <a:pPr/>
              <a:t>28</a:t>
            </a:fld>
            <a:endParaRPr lang="en-US" dirty="0" smtClean="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Slide Image Placeholder 1"/>
          <p:cNvSpPr>
            <a:spLocks noGrp="1" noRot="1" noChangeAspect="1" noTextEdit="1"/>
          </p:cNvSpPr>
          <p:nvPr>
            <p:ph type="sldImg"/>
          </p:nvPr>
        </p:nvSpPr>
        <p:spPr>
          <a:ln/>
        </p:spPr>
      </p:sp>
      <p:sp>
        <p:nvSpPr>
          <p:cNvPr id="59395" name="Notes Placeholder 2"/>
          <p:cNvSpPr>
            <a:spLocks noGrp="1"/>
          </p:cNvSpPr>
          <p:nvPr>
            <p:ph type="body" idx="1"/>
          </p:nvPr>
        </p:nvSpPr>
        <p:spPr>
          <a:noFill/>
          <a:ln/>
        </p:spPr>
        <p:txBody>
          <a:bodyPr/>
          <a:lstStyle/>
          <a:p>
            <a:r>
              <a:rPr lang="en-US" dirty="0" smtClean="0"/>
              <a:t>So if you want to influence his/her decision, you will be more effective if you organize your comments around these attributes. </a:t>
            </a:r>
          </a:p>
        </p:txBody>
      </p:sp>
      <p:sp>
        <p:nvSpPr>
          <p:cNvPr id="59396" name="Slide Number Placeholder 3"/>
          <p:cNvSpPr>
            <a:spLocks noGrp="1"/>
          </p:cNvSpPr>
          <p:nvPr>
            <p:ph type="sldNum" sz="quarter" idx="5"/>
          </p:nvPr>
        </p:nvSpPr>
        <p:spPr>
          <a:noFill/>
        </p:spPr>
        <p:txBody>
          <a:bodyPr/>
          <a:lstStyle/>
          <a:p>
            <a:fld id="{65570067-F56F-4C43-8BDB-8089B55FEB1A}" type="slidenum">
              <a:rPr lang="en-US" smtClean="0"/>
              <a:pPr/>
              <a:t>29</a:t>
            </a:fld>
            <a:endParaRPr lang="en-US" dirty="0"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Image Placeholder 1"/>
          <p:cNvSpPr>
            <a:spLocks noGrp="1" noRot="1" noChangeAspect="1" noTextEdit="1"/>
          </p:cNvSpPr>
          <p:nvPr>
            <p:ph type="sldImg"/>
          </p:nvPr>
        </p:nvSpPr>
        <p:spPr>
          <a:ln/>
        </p:spPr>
      </p:sp>
      <p:sp>
        <p:nvSpPr>
          <p:cNvPr id="35843" name="Notes Placeholder 2"/>
          <p:cNvSpPr>
            <a:spLocks noGrp="1"/>
          </p:cNvSpPr>
          <p:nvPr>
            <p:ph type="body" idx="1"/>
          </p:nvPr>
        </p:nvSpPr>
        <p:spPr>
          <a:noFill/>
          <a:ln/>
        </p:spPr>
        <p:txBody>
          <a:bodyPr/>
          <a:lstStyle/>
          <a:p>
            <a:r>
              <a:rPr lang="en-US" dirty="0" smtClean="0"/>
              <a:t>In spite of the fact that the primary increase in use is attributable to backpacking, horse use is most commonly more heavily regulated.</a:t>
            </a:r>
          </a:p>
        </p:txBody>
      </p:sp>
      <p:sp>
        <p:nvSpPr>
          <p:cNvPr id="35844" name="Slide Number Placeholder 3"/>
          <p:cNvSpPr>
            <a:spLocks noGrp="1"/>
          </p:cNvSpPr>
          <p:nvPr>
            <p:ph type="sldNum" sz="quarter" idx="5"/>
          </p:nvPr>
        </p:nvSpPr>
        <p:spPr>
          <a:noFill/>
        </p:spPr>
        <p:txBody>
          <a:bodyPr/>
          <a:lstStyle/>
          <a:p>
            <a:fld id="{9453073E-E705-41D7-9080-881DB2F3A237}" type="slidenum">
              <a:rPr lang="en-US" smtClean="0"/>
              <a:pPr/>
              <a:t>3</a:t>
            </a:fld>
            <a:endParaRPr lang="en-US" dirty="0" smtClean="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Slide Image Placeholder 1"/>
          <p:cNvSpPr>
            <a:spLocks noGrp="1" noRot="1" noChangeAspect="1" noTextEdit="1"/>
          </p:cNvSpPr>
          <p:nvPr>
            <p:ph type="sldImg"/>
          </p:nvPr>
        </p:nvSpPr>
        <p:spPr>
          <a:ln/>
        </p:spPr>
      </p:sp>
      <p:sp>
        <p:nvSpPr>
          <p:cNvPr id="60419" name="Notes Placeholder 2"/>
          <p:cNvSpPr>
            <a:spLocks noGrp="1"/>
          </p:cNvSpPr>
          <p:nvPr>
            <p:ph type="body" idx="1"/>
          </p:nvPr>
        </p:nvSpPr>
        <p:spPr>
          <a:noFill/>
          <a:ln/>
        </p:spPr>
        <p:txBody>
          <a:bodyPr/>
          <a:lstStyle/>
          <a:p>
            <a:endParaRPr lang="en-US" dirty="0" smtClean="0"/>
          </a:p>
        </p:txBody>
      </p:sp>
      <p:sp>
        <p:nvSpPr>
          <p:cNvPr id="60420" name="Slide Number Placeholder 3"/>
          <p:cNvSpPr>
            <a:spLocks noGrp="1"/>
          </p:cNvSpPr>
          <p:nvPr>
            <p:ph type="sldNum" sz="quarter" idx="5"/>
          </p:nvPr>
        </p:nvSpPr>
        <p:spPr>
          <a:noFill/>
        </p:spPr>
        <p:txBody>
          <a:bodyPr/>
          <a:lstStyle/>
          <a:p>
            <a:fld id="{1BB1CED9-749A-4290-88F8-1D934E402D46}" type="slidenum">
              <a:rPr lang="en-US" smtClean="0"/>
              <a:pPr/>
              <a:t>30</a:t>
            </a:fld>
            <a:endParaRPr lang="en-US" dirty="0" smtClean="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Slide Image Placeholder 1"/>
          <p:cNvSpPr>
            <a:spLocks noGrp="1" noRot="1" noChangeAspect="1" noTextEdit="1"/>
          </p:cNvSpPr>
          <p:nvPr>
            <p:ph type="sldImg"/>
          </p:nvPr>
        </p:nvSpPr>
        <p:spPr>
          <a:ln/>
        </p:spPr>
      </p:sp>
      <p:sp>
        <p:nvSpPr>
          <p:cNvPr id="61443" name="Notes Placeholder 2"/>
          <p:cNvSpPr>
            <a:spLocks noGrp="1"/>
          </p:cNvSpPr>
          <p:nvPr>
            <p:ph type="body" idx="1"/>
          </p:nvPr>
        </p:nvSpPr>
        <p:spPr>
          <a:noFill/>
          <a:ln/>
        </p:spPr>
        <p:txBody>
          <a:bodyPr/>
          <a:lstStyle/>
          <a:p>
            <a:endParaRPr lang="en-US" dirty="0" smtClean="0"/>
          </a:p>
        </p:txBody>
      </p:sp>
      <p:sp>
        <p:nvSpPr>
          <p:cNvPr id="61444" name="Slide Number Placeholder 3"/>
          <p:cNvSpPr>
            <a:spLocks noGrp="1"/>
          </p:cNvSpPr>
          <p:nvPr>
            <p:ph type="sldNum" sz="quarter" idx="5"/>
          </p:nvPr>
        </p:nvSpPr>
        <p:spPr>
          <a:noFill/>
        </p:spPr>
        <p:txBody>
          <a:bodyPr/>
          <a:lstStyle/>
          <a:p>
            <a:fld id="{49781FED-AC34-4331-8A68-89F9C9A0C5E5}" type="slidenum">
              <a:rPr lang="en-US" smtClean="0"/>
              <a:pPr/>
              <a:t>31</a:t>
            </a:fld>
            <a:endParaRPr lang="en-US" dirty="0" smtClean="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F21B6545-3E19-4BE0-B4E8-9D210D827FA7}" type="slidenum">
              <a:rPr lang="en-US" smtClean="0"/>
              <a:pPr>
                <a:defRPr/>
              </a:pPr>
              <a:t>32</a:t>
            </a:fld>
            <a:endParaRPr lang="en-US" dirty="0"/>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Slide Image Placeholder 1"/>
          <p:cNvSpPr>
            <a:spLocks noGrp="1" noRot="1" noChangeAspect="1" noTextEdit="1"/>
          </p:cNvSpPr>
          <p:nvPr>
            <p:ph type="sldImg"/>
          </p:nvPr>
        </p:nvSpPr>
        <p:spPr>
          <a:ln/>
        </p:spPr>
      </p:sp>
      <p:sp>
        <p:nvSpPr>
          <p:cNvPr id="62467" name="Notes Placeholder 2"/>
          <p:cNvSpPr>
            <a:spLocks noGrp="1"/>
          </p:cNvSpPr>
          <p:nvPr>
            <p:ph type="body" idx="1"/>
          </p:nvPr>
        </p:nvSpPr>
        <p:spPr>
          <a:noFill/>
          <a:ln/>
        </p:spPr>
        <p:txBody>
          <a:bodyPr/>
          <a:lstStyle/>
          <a:p>
            <a:endParaRPr lang="en-US" dirty="0" smtClean="0"/>
          </a:p>
        </p:txBody>
      </p:sp>
      <p:sp>
        <p:nvSpPr>
          <p:cNvPr id="62468" name="Slide Number Placeholder 3"/>
          <p:cNvSpPr>
            <a:spLocks noGrp="1"/>
          </p:cNvSpPr>
          <p:nvPr>
            <p:ph type="sldNum" sz="quarter" idx="5"/>
          </p:nvPr>
        </p:nvSpPr>
        <p:spPr>
          <a:noFill/>
        </p:spPr>
        <p:txBody>
          <a:bodyPr/>
          <a:lstStyle/>
          <a:p>
            <a:fld id="{D348C519-C665-4E4A-8F6A-30DFCDC51E5B}" type="slidenum">
              <a:rPr lang="en-US" smtClean="0"/>
              <a:pPr/>
              <a:t>33</a:t>
            </a:fld>
            <a:endParaRPr lang="en-US" dirty="0" smtClean="0"/>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F21B6545-3E19-4BE0-B4E8-9D210D827FA7}" type="slidenum">
              <a:rPr lang="en-US" smtClean="0"/>
              <a:pPr>
                <a:defRPr/>
              </a:pPr>
              <a:t>34</a:t>
            </a:fld>
            <a:endParaRPr lang="en-US" dirty="0"/>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F21B6545-3E19-4BE0-B4E8-9D210D827FA7}" type="slidenum">
              <a:rPr lang="en-US" smtClean="0"/>
              <a:pPr>
                <a:defRPr/>
              </a:pPr>
              <a:t>35</a:t>
            </a:fld>
            <a:endParaRPr lang="en-US" dirty="0"/>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F21B6545-3E19-4BE0-B4E8-9D210D827FA7}" type="slidenum">
              <a:rPr lang="en-US" smtClean="0"/>
              <a:pPr>
                <a:defRPr/>
              </a:pPr>
              <a:t>36</a:t>
            </a:fld>
            <a:endParaRPr lang="en-US" dirty="0"/>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F21B6545-3E19-4BE0-B4E8-9D210D827FA7}" type="slidenum">
              <a:rPr lang="en-US" smtClean="0"/>
              <a:pPr>
                <a:defRPr/>
              </a:pPr>
              <a:t>37</a:t>
            </a:fld>
            <a:endParaRPr lang="en-US" dirty="0"/>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F21B6545-3E19-4BE0-B4E8-9D210D827FA7}" type="slidenum">
              <a:rPr lang="en-US" smtClean="0"/>
              <a:pPr>
                <a:defRPr/>
              </a:pPr>
              <a:t>38</a:t>
            </a:fld>
            <a:endParaRPr lang="en-US" dirty="0"/>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F21B6545-3E19-4BE0-B4E8-9D210D827FA7}" type="slidenum">
              <a:rPr lang="en-US" smtClean="0"/>
              <a:pPr>
                <a:defRPr/>
              </a:pPr>
              <a:t>39</a:t>
            </a:fld>
            <a:endParaRPr 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F21B6545-3E19-4BE0-B4E8-9D210D827FA7}" type="slidenum">
              <a:rPr lang="en-US" smtClean="0"/>
              <a:pPr>
                <a:defRPr/>
              </a:pPr>
              <a:t>4</a:t>
            </a:fld>
            <a:endParaRPr lang="en-US" dirty="0"/>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F21B6545-3E19-4BE0-B4E8-9D210D827FA7}" type="slidenum">
              <a:rPr lang="en-US" smtClean="0"/>
              <a:pPr>
                <a:defRPr/>
              </a:pPr>
              <a:t>40</a:t>
            </a:fld>
            <a:endParaRPr lang="en-US" dirty="0"/>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F21B6545-3E19-4BE0-B4E8-9D210D827FA7}" type="slidenum">
              <a:rPr lang="en-US" smtClean="0"/>
              <a:pPr>
                <a:defRPr/>
              </a:pPr>
              <a:t>42</a:t>
            </a:fld>
            <a:endParaRPr lang="en-US" dirty="0"/>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F21B6545-3E19-4BE0-B4E8-9D210D827FA7}" type="slidenum">
              <a:rPr lang="en-US" smtClean="0"/>
              <a:pPr>
                <a:defRPr/>
              </a:pPr>
              <a:t>43</a:t>
            </a:fld>
            <a:endParaRPr 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lide Image Placeholder 1"/>
          <p:cNvSpPr>
            <a:spLocks noGrp="1" noRot="1" noChangeAspect="1" noTextEdit="1"/>
          </p:cNvSpPr>
          <p:nvPr>
            <p:ph type="sldImg"/>
          </p:nvPr>
        </p:nvSpPr>
        <p:spPr>
          <a:ln/>
        </p:spPr>
      </p:sp>
      <p:sp>
        <p:nvSpPr>
          <p:cNvPr id="36867" name="Notes Placeholder 2"/>
          <p:cNvSpPr>
            <a:spLocks noGrp="1"/>
          </p:cNvSpPr>
          <p:nvPr>
            <p:ph type="body" idx="1"/>
          </p:nvPr>
        </p:nvSpPr>
        <p:spPr>
          <a:noFill/>
          <a:ln/>
        </p:spPr>
        <p:txBody>
          <a:bodyPr/>
          <a:lstStyle/>
          <a:p>
            <a:endParaRPr lang="en-US" dirty="0" smtClean="0"/>
          </a:p>
        </p:txBody>
      </p:sp>
      <p:sp>
        <p:nvSpPr>
          <p:cNvPr id="36868" name="Slide Number Placeholder 3"/>
          <p:cNvSpPr>
            <a:spLocks noGrp="1"/>
          </p:cNvSpPr>
          <p:nvPr>
            <p:ph type="sldNum" sz="quarter" idx="5"/>
          </p:nvPr>
        </p:nvSpPr>
        <p:spPr>
          <a:noFill/>
        </p:spPr>
        <p:txBody>
          <a:bodyPr/>
          <a:lstStyle/>
          <a:p>
            <a:fld id="{891B30A4-C01F-46E8-B72A-103B357F3FDE}" type="slidenum">
              <a:rPr lang="en-US" smtClean="0"/>
              <a:pPr/>
              <a:t>5</a:t>
            </a:fld>
            <a:endParaRPr lang="en-US" dirty="0"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Slide Image Placeholder 1"/>
          <p:cNvSpPr>
            <a:spLocks noGrp="1" noRot="1" noChangeAspect="1" noTextEdit="1"/>
          </p:cNvSpPr>
          <p:nvPr>
            <p:ph type="sldImg"/>
          </p:nvPr>
        </p:nvSpPr>
        <p:spPr>
          <a:ln/>
        </p:spPr>
      </p:sp>
      <p:sp>
        <p:nvSpPr>
          <p:cNvPr id="37891" name="Notes Placeholder 2"/>
          <p:cNvSpPr>
            <a:spLocks noGrp="1"/>
          </p:cNvSpPr>
          <p:nvPr>
            <p:ph type="body" idx="1"/>
          </p:nvPr>
        </p:nvSpPr>
        <p:spPr>
          <a:noFill/>
          <a:ln/>
        </p:spPr>
        <p:txBody>
          <a:bodyPr/>
          <a:lstStyle/>
          <a:p>
            <a:pPr eaLnBrk="1" hangingPunct="1"/>
            <a:endParaRPr lang="en-US" dirty="0" smtClean="0"/>
          </a:p>
        </p:txBody>
      </p:sp>
      <p:sp>
        <p:nvSpPr>
          <p:cNvPr id="37892" name="Slide Number Placeholder 3"/>
          <p:cNvSpPr>
            <a:spLocks noGrp="1"/>
          </p:cNvSpPr>
          <p:nvPr>
            <p:ph type="sldNum" sz="quarter" idx="5"/>
          </p:nvPr>
        </p:nvSpPr>
        <p:spPr>
          <a:noFill/>
        </p:spPr>
        <p:txBody>
          <a:bodyPr/>
          <a:lstStyle/>
          <a:p>
            <a:fld id="{37C0DB30-0D02-4CF5-A6E1-E398144DA24B}" type="slidenum">
              <a:rPr lang="en-US" smtClean="0"/>
              <a:pPr/>
              <a:t>6</a:t>
            </a:fld>
            <a:endParaRPr lang="en-US" dirty="0"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Image Placeholder 1"/>
          <p:cNvSpPr>
            <a:spLocks noGrp="1" noRot="1" noChangeAspect="1" noTextEdit="1"/>
          </p:cNvSpPr>
          <p:nvPr>
            <p:ph type="sldImg"/>
          </p:nvPr>
        </p:nvSpPr>
        <p:spPr>
          <a:ln/>
        </p:spPr>
      </p:sp>
      <p:sp>
        <p:nvSpPr>
          <p:cNvPr id="38915" name="Notes Placeholder 2"/>
          <p:cNvSpPr>
            <a:spLocks noGrp="1"/>
          </p:cNvSpPr>
          <p:nvPr>
            <p:ph type="body" idx="1"/>
          </p:nvPr>
        </p:nvSpPr>
        <p:spPr>
          <a:noFill/>
          <a:ln/>
        </p:spPr>
        <p:txBody>
          <a:bodyPr/>
          <a:lstStyle/>
          <a:p>
            <a:pPr eaLnBrk="1" hangingPunct="1"/>
            <a:endParaRPr lang="en-US" dirty="0" smtClean="0"/>
          </a:p>
        </p:txBody>
      </p:sp>
      <p:sp>
        <p:nvSpPr>
          <p:cNvPr id="38916" name="Slide Number Placeholder 3"/>
          <p:cNvSpPr>
            <a:spLocks noGrp="1"/>
          </p:cNvSpPr>
          <p:nvPr>
            <p:ph type="sldNum" sz="quarter" idx="5"/>
          </p:nvPr>
        </p:nvSpPr>
        <p:spPr>
          <a:noFill/>
        </p:spPr>
        <p:txBody>
          <a:bodyPr/>
          <a:lstStyle/>
          <a:p>
            <a:fld id="{6CDFB3B7-0414-4C53-96A6-81FBED2BAC04}" type="slidenum">
              <a:rPr lang="en-US" smtClean="0"/>
              <a:pPr/>
              <a:t>7</a:t>
            </a:fld>
            <a:endParaRPr lang="en-US" dirty="0"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lide Image Placeholder 1"/>
          <p:cNvSpPr>
            <a:spLocks noGrp="1" noRot="1" noChangeAspect="1" noTextEdit="1"/>
          </p:cNvSpPr>
          <p:nvPr>
            <p:ph type="sldImg"/>
          </p:nvPr>
        </p:nvSpPr>
        <p:spPr>
          <a:ln/>
        </p:spPr>
      </p:sp>
      <p:sp>
        <p:nvSpPr>
          <p:cNvPr id="39939" name="Notes Placeholder 2"/>
          <p:cNvSpPr>
            <a:spLocks noGrp="1"/>
          </p:cNvSpPr>
          <p:nvPr>
            <p:ph type="body" idx="1"/>
          </p:nvPr>
        </p:nvSpPr>
        <p:spPr>
          <a:noFill/>
          <a:ln/>
        </p:spPr>
        <p:txBody>
          <a:bodyPr/>
          <a:lstStyle/>
          <a:p>
            <a:pPr eaLnBrk="1" hangingPunct="1"/>
            <a:endParaRPr lang="en-US" dirty="0" smtClean="0"/>
          </a:p>
        </p:txBody>
      </p:sp>
      <p:sp>
        <p:nvSpPr>
          <p:cNvPr id="39940" name="Slide Number Placeholder 3"/>
          <p:cNvSpPr>
            <a:spLocks noGrp="1"/>
          </p:cNvSpPr>
          <p:nvPr>
            <p:ph type="sldNum" sz="quarter" idx="5"/>
          </p:nvPr>
        </p:nvSpPr>
        <p:spPr>
          <a:noFill/>
        </p:spPr>
        <p:txBody>
          <a:bodyPr/>
          <a:lstStyle/>
          <a:p>
            <a:fld id="{B73701B2-A788-4362-8430-D7B643E2F818}" type="slidenum">
              <a:rPr lang="en-US" smtClean="0"/>
              <a:pPr/>
              <a:t>8</a:t>
            </a:fld>
            <a:endParaRPr lang="en-US" dirty="0"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Image Placeholder 1"/>
          <p:cNvSpPr>
            <a:spLocks noGrp="1" noRot="1" noChangeAspect="1" noTextEdit="1"/>
          </p:cNvSpPr>
          <p:nvPr>
            <p:ph type="sldImg"/>
          </p:nvPr>
        </p:nvSpPr>
        <p:spPr>
          <a:ln/>
        </p:spPr>
      </p:sp>
      <p:sp>
        <p:nvSpPr>
          <p:cNvPr id="40963" name="Notes Placeholder 2"/>
          <p:cNvSpPr>
            <a:spLocks noGrp="1"/>
          </p:cNvSpPr>
          <p:nvPr>
            <p:ph type="body" idx="1"/>
          </p:nvPr>
        </p:nvSpPr>
        <p:spPr>
          <a:noFill/>
          <a:ln/>
        </p:spPr>
        <p:txBody>
          <a:bodyPr/>
          <a:lstStyle/>
          <a:p>
            <a:pPr eaLnBrk="1" hangingPunct="1"/>
            <a:endParaRPr lang="en-US" dirty="0" smtClean="0"/>
          </a:p>
        </p:txBody>
      </p:sp>
      <p:sp>
        <p:nvSpPr>
          <p:cNvPr id="40964" name="Slide Number Placeholder 3"/>
          <p:cNvSpPr>
            <a:spLocks noGrp="1"/>
          </p:cNvSpPr>
          <p:nvPr>
            <p:ph type="sldNum" sz="quarter" idx="5"/>
          </p:nvPr>
        </p:nvSpPr>
        <p:spPr>
          <a:noFill/>
        </p:spPr>
        <p:txBody>
          <a:bodyPr/>
          <a:lstStyle/>
          <a:p>
            <a:fld id="{92FA47F7-D9CE-4CE2-B1DA-D21B3852BE0D}" type="slidenum">
              <a:rPr lang="en-US" smtClean="0"/>
              <a:pPr/>
              <a:t>9</a:t>
            </a:fld>
            <a:endParaRPr lang="en-US" dirty="0"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0" y="0"/>
            <a:ext cx="9140825" cy="6850063"/>
            <a:chOff x="0" y="0"/>
            <a:chExt cx="5758" cy="4315"/>
          </a:xfrm>
        </p:grpSpPr>
        <p:sp>
          <p:nvSpPr>
            <p:cNvPr id="5" name="Freeform 3"/>
            <p:cNvSpPr>
              <a:spLocks/>
            </p:cNvSpPr>
            <p:nvPr/>
          </p:nvSpPr>
          <p:spPr bwMode="hidden">
            <a:xfrm>
              <a:off x="0" y="0"/>
              <a:ext cx="5758" cy="1776"/>
            </a:xfrm>
            <a:custGeom>
              <a:avLst/>
              <a:gdLst/>
              <a:ahLst/>
              <a:cxnLst>
                <a:cxn ang="0">
                  <a:pos x="0" y="0"/>
                </a:cxn>
                <a:cxn ang="0">
                  <a:pos x="0" y="1906"/>
                </a:cxn>
                <a:cxn ang="0">
                  <a:pos x="5740" y="1906"/>
                </a:cxn>
                <a:cxn ang="0">
                  <a:pos x="5740" y="0"/>
                </a:cxn>
                <a:cxn ang="0">
                  <a:pos x="0" y="0"/>
                </a:cxn>
                <a:cxn ang="0">
                  <a:pos x="0" y="0"/>
                </a:cxn>
              </a:cxnLst>
              <a:rect l="0" t="0" r="r" b="b"/>
              <a:pathLst>
                <a:path w="5740" h="1906">
                  <a:moveTo>
                    <a:pt x="0" y="0"/>
                  </a:moveTo>
                  <a:lnTo>
                    <a:pt x="0" y="1906"/>
                  </a:lnTo>
                  <a:lnTo>
                    <a:pt x="5740" y="1906"/>
                  </a:lnTo>
                  <a:lnTo>
                    <a:pt x="5740" y="0"/>
                  </a:lnTo>
                  <a:lnTo>
                    <a:pt x="0" y="0"/>
                  </a:lnTo>
                  <a:lnTo>
                    <a:pt x="0" y="0"/>
                  </a:lnTo>
                  <a:close/>
                </a:path>
              </a:pathLst>
            </a:custGeom>
            <a:gradFill rotWithShape="0">
              <a:gsLst>
                <a:gs pos="0">
                  <a:schemeClr val="bg2"/>
                </a:gs>
                <a:gs pos="100000">
                  <a:schemeClr val="bg1"/>
                </a:gs>
              </a:gsLst>
              <a:lin ang="5400000" scaled="1"/>
            </a:gradFill>
            <a:ln w="9525">
              <a:noFill/>
              <a:round/>
              <a:headEnd/>
              <a:tailEnd/>
            </a:ln>
          </p:spPr>
          <p:txBody>
            <a:bodyPr/>
            <a:lstStyle/>
            <a:p>
              <a:pPr eaLnBrk="0" hangingPunct="0">
                <a:defRPr/>
              </a:pPr>
              <a:endParaRPr lang="en-US" dirty="0"/>
            </a:p>
          </p:txBody>
        </p:sp>
        <p:grpSp>
          <p:nvGrpSpPr>
            <p:cNvPr id="6" name="Group 4"/>
            <p:cNvGrpSpPr>
              <a:grpSpLocks/>
            </p:cNvGrpSpPr>
            <p:nvPr userDrawn="1"/>
          </p:nvGrpSpPr>
          <p:grpSpPr bwMode="auto">
            <a:xfrm>
              <a:off x="1728" y="1409"/>
              <a:ext cx="4027" cy="2906"/>
              <a:chOff x="1728" y="1409"/>
              <a:chExt cx="4027" cy="2906"/>
            </a:xfrm>
          </p:grpSpPr>
          <p:sp>
            <p:nvSpPr>
              <p:cNvPr id="7" name="Freeform 5"/>
              <p:cNvSpPr>
                <a:spLocks/>
              </p:cNvSpPr>
              <p:nvPr/>
            </p:nvSpPr>
            <p:spPr bwMode="hidden">
              <a:xfrm>
                <a:off x="1728" y="2644"/>
                <a:ext cx="2882" cy="1671"/>
              </a:xfrm>
              <a:custGeom>
                <a:avLst/>
                <a:gdLst/>
                <a:ahLst/>
                <a:cxnLst>
                  <a:cxn ang="0">
                    <a:pos x="2740" y="528"/>
                  </a:cxn>
                  <a:cxn ang="0">
                    <a:pos x="2632" y="484"/>
                  </a:cxn>
                  <a:cxn ang="0">
                    <a:pos x="2480" y="424"/>
                  </a:cxn>
                  <a:cxn ang="0">
                    <a:pos x="2203" y="343"/>
                  </a:cxn>
                  <a:cxn ang="0">
                    <a:pos x="1970" y="277"/>
                  </a:cxn>
                  <a:cxn ang="0">
                    <a:pos x="1807" y="212"/>
                  </a:cxn>
                  <a:cxn ang="0">
                    <a:pos x="1693" y="152"/>
                  </a:cxn>
                  <a:cxn ang="0">
                    <a:pos x="1628" y="103"/>
                  </a:cxn>
                  <a:cxn ang="0">
                    <a:pos x="1590" y="60"/>
                  </a:cxn>
                  <a:cxn ang="0">
                    <a:pos x="1579" y="27"/>
                  </a:cxn>
                  <a:cxn ang="0">
                    <a:pos x="1585" y="0"/>
                  </a:cxn>
                  <a:cxn ang="0">
                    <a:pos x="1557" y="49"/>
                  </a:cxn>
                  <a:cxn ang="0">
                    <a:pos x="1568" y="98"/>
                  </a:cxn>
                  <a:cxn ang="0">
                    <a:pos x="1617" y="141"/>
                  </a:cxn>
                  <a:cxn ang="0">
                    <a:pos x="1688" y="185"/>
                  </a:cxn>
                  <a:cxn ang="0">
                    <a:pos x="1791" y="228"/>
                  </a:cxn>
                  <a:cxn ang="0">
                    <a:pos x="2040" y="310"/>
                  </a:cxn>
                  <a:cxn ang="0">
                    <a:pos x="2285" y="381"/>
                  </a:cxn>
                  <a:cxn ang="0">
                    <a:pos x="2464" y="435"/>
                  </a:cxn>
                  <a:cxn ang="0">
                    <a:pos x="2605" y="484"/>
                  </a:cxn>
                  <a:cxn ang="0">
                    <a:pos x="2708" y="528"/>
                  </a:cxn>
                  <a:cxn ang="0">
                    <a:pos x="2768" y="560"/>
                  </a:cxn>
                  <a:cxn ang="0">
                    <a:pos x="2795" y="593"/>
                  </a:cxn>
                  <a:cxn ang="0">
                    <a:pos x="2795" y="642"/>
                  </a:cxn>
                  <a:cxn ang="0">
                    <a:pos x="2762" y="691"/>
                  </a:cxn>
                  <a:cxn ang="0">
                    <a:pos x="2692" y="735"/>
                  </a:cxn>
                  <a:cxn ang="0">
                    <a:pos x="2589" y="778"/>
                  </a:cxn>
                  <a:cxn ang="0">
                    <a:pos x="2458" y="822"/>
                  </a:cxn>
                  <a:cxn ang="0">
                    <a:pos x="2301" y="865"/>
                  </a:cxn>
                  <a:cxn ang="0">
                    <a:pos x="2030" y="930"/>
                  </a:cxn>
                  <a:cxn ang="0">
                    <a:pos x="1606" y="1034"/>
                  </a:cxn>
                  <a:cxn ang="0">
                    <a:pos x="1145" y="1164"/>
                  </a:cxn>
                  <a:cxn ang="0">
                    <a:pos x="673" y="1328"/>
                  </a:cxn>
                  <a:cxn ang="0">
                    <a:pos x="217" y="1545"/>
                  </a:cxn>
                  <a:cxn ang="0">
                    <a:pos x="353" y="1671"/>
                  </a:cxn>
                  <a:cxn ang="0">
                    <a:pos x="754" y="1469"/>
                  </a:cxn>
                  <a:cxn ang="0">
                    <a:pos x="1145" y="1311"/>
                  </a:cxn>
                  <a:cxn ang="0">
                    <a:pos x="1519" y="1186"/>
                  </a:cxn>
                  <a:cxn ang="0">
                    <a:pos x="1861" y="1083"/>
                  </a:cxn>
                  <a:cxn ang="0">
                    <a:pos x="2165" y="1007"/>
                  </a:cxn>
                  <a:cxn ang="0">
                    <a:pos x="2426" y="947"/>
                  </a:cxn>
                  <a:cxn ang="0">
                    <a:pos x="2626" y="892"/>
                  </a:cxn>
                  <a:cxn ang="0">
                    <a:pos x="2762" y="838"/>
                  </a:cxn>
                  <a:cxn ang="0">
                    <a:pos x="2827" y="794"/>
                  </a:cxn>
                  <a:cxn ang="0">
                    <a:pos x="2865" y="745"/>
                  </a:cxn>
                  <a:cxn ang="0">
                    <a:pos x="2882" y="702"/>
                  </a:cxn>
                  <a:cxn ang="0">
                    <a:pos x="2854" y="620"/>
                  </a:cxn>
                  <a:cxn ang="0">
                    <a:pos x="2800" y="560"/>
                  </a:cxn>
                  <a:cxn ang="0">
                    <a:pos x="2773" y="544"/>
                  </a:cxn>
                </a:cxnLst>
                <a:rect l="0" t="0" r="r" b="b"/>
                <a:pathLst>
                  <a:path w="2882" h="1671">
                    <a:moveTo>
                      <a:pt x="2773" y="544"/>
                    </a:moveTo>
                    <a:lnTo>
                      <a:pt x="2740" y="528"/>
                    </a:lnTo>
                    <a:lnTo>
                      <a:pt x="2692" y="506"/>
                    </a:lnTo>
                    <a:lnTo>
                      <a:pt x="2632" y="484"/>
                    </a:lnTo>
                    <a:lnTo>
                      <a:pt x="2561" y="457"/>
                    </a:lnTo>
                    <a:lnTo>
                      <a:pt x="2480" y="424"/>
                    </a:lnTo>
                    <a:lnTo>
                      <a:pt x="2388" y="397"/>
                    </a:lnTo>
                    <a:lnTo>
                      <a:pt x="2203" y="343"/>
                    </a:lnTo>
                    <a:lnTo>
                      <a:pt x="2078" y="310"/>
                    </a:lnTo>
                    <a:lnTo>
                      <a:pt x="1970" y="277"/>
                    </a:lnTo>
                    <a:lnTo>
                      <a:pt x="1878" y="245"/>
                    </a:lnTo>
                    <a:lnTo>
                      <a:pt x="1807" y="212"/>
                    </a:lnTo>
                    <a:lnTo>
                      <a:pt x="1742" y="179"/>
                    </a:lnTo>
                    <a:lnTo>
                      <a:pt x="1693" y="152"/>
                    </a:lnTo>
                    <a:lnTo>
                      <a:pt x="1655" y="125"/>
                    </a:lnTo>
                    <a:lnTo>
                      <a:pt x="1628" y="103"/>
                    </a:lnTo>
                    <a:lnTo>
                      <a:pt x="1606" y="81"/>
                    </a:lnTo>
                    <a:lnTo>
                      <a:pt x="1590" y="60"/>
                    </a:lnTo>
                    <a:lnTo>
                      <a:pt x="1585" y="43"/>
                    </a:lnTo>
                    <a:lnTo>
                      <a:pt x="1579" y="27"/>
                    </a:lnTo>
                    <a:lnTo>
                      <a:pt x="1585" y="5"/>
                    </a:lnTo>
                    <a:lnTo>
                      <a:pt x="1585" y="0"/>
                    </a:lnTo>
                    <a:lnTo>
                      <a:pt x="1568" y="27"/>
                    </a:lnTo>
                    <a:lnTo>
                      <a:pt x="1557" y="49"/>
                    </a:lnTo>
                    <a:lnTo>
                      <a:pt x="1557" y="76"/>
                    </a:lnTo>
                    <a:lnTo>
                      <a:pt x="1568" y="98"/>
                    </a:lnTo>
                    <a:lnTo>
                      <a:pt x="1590" y="120"/>
                    </a:lnTo>
                    <a:lnTo>
                      <a:pt x="1617" y="141"/>
                    </a:lnTo>
                    <a:lnTo>
                      <a:pt x="1650" y="163"/>
                    </a:lnTo>
                    <a:lnTo>
                      <a:pt x="1688" y="185"/>
                    </a:lnTo>
                    <a:lnTo>
                      <a:pt x="1737" y="207"/>
                    </a:lnTo>
                    <a:lnTo>
                      <a:pt x="1791" y="228"/>
                    </a:lnTo>
                    <a:lnTo>
                      <a:pt x="1905" y="267"/>
                    </a:lnTo>
                    <a:lnTo>
                      <a:pt x="2040" y="310"/>
                    </a:lnTo>
                    <a:lnTo>
                      <a:pt x="2182" y="348"/>
                    </a:lnTo>
                    <a:lnTo>
                      <a:pt x="2285" y="381"/>
                    </a:lnTo>
                    <a:lnTo>
                      <a:pt x="2382" y="408"/>
                    </a:lnTo>
                    <a:lnTo>
                      <a:pt x="2464" y="435"/>
                    </a:lnTo>
                    <a:lnTo>
                      <a:pt x="2540" y="462"/>
                    </a:lnTo>
                    <a:lnTo>
                      <a:pt x="2605" y="484"/>
                    </a:lnTo>
                    <a:lnTo>
                      <a:pt x="2659" y="506"/>
                    </a:lnTo>
                    <a:lnTo>
                      <a:pt x="2708" y="528"/>
                    </a:lnTo>
                    <a:lnTo>
                      <a:pt x="2740" y="544"/>
                    </a:lnTo>
                    <a:lnTo>
                      <a:pt x="2768" y="560"/>
                    </a:lnTo>
                    <a:lnTo>
                      <a:pt x="2784" y="577"/>
                    </a:lnTo>
                    <a:lnTo>
                      <a:pt x="2795" y="593"/>
                    </a:lnTo>
                    <a:lnTo>
                      <a:pt x="2800" y="615"/>
                    </a:lnTo>
                    <a:lnTo>
                      <a:pt x="2795" y="642"/>
                    </a:lnTo>
                    <a:lnTo>
                      <a:pt x="2784" y="664"/>
                    </a:lnTo>
                    <a:lnTo>
                      <a:pt x="2762" y="691"/>
                    </a:lnTo>
                    <a:lnTo>
                      <a:pt x="2730" y="713"/>
                    </a:lnTo>
                    <a:lnTo>
                      <a:pt x="2692" y="735"/>
                    </a:lnTo>
                    <a:lnTo>
                      <a:pt x="2643" y="756"/>
                    </a:lnTo>
                    <a:lnTo>
                      <a:pt x="2589" y="778"/>
                    </a:lnTo>
                    <a:lnTo>
                      <a:pt x="2529" y="800"/>
                    </a:lnTo>
                    <a:lnTo>
                      <a:pt x="2458" y="822"/>
                    </a:lnTo>
                    <a:lnTo>
                      <a:pt x="2382" y="843"/>
                    </a:lnTo>
                    <a:lnTo>
                      <a:pt x="2301" y="865"/>
                    </a:lnTo>
                    <a:lnTo>
                      <a:pt x="2214" y="887"/>
                    </a:lnTo>
                    <a:lnTo>
                      <a:pt x="2030" y="930"/>
                    </a:lnTo>
                    <a:lnTo>
                      <a:pt x="1823" y="979"/>
                    </a:lnTo>
                    <a:lnTo>
                      <a:pt x="1606" y="1034"/>
                    </a:lnTo>
                    <a:lnTo>
                      <a:pt x="1378" y="1094"/>
                    </a:lnTo>
                    <a:lnTo>
                      <a:pt x="1145" y="1164"/>
                    </a:lnTo>
                    <a:lnTo>
                      <a:pt x="912" y="1241"/>
                    </a:lnTo>
                    <a:lnTo>
                      <a:pt x="673" y="1328"/>
                    </a:lnTo>
                    <a:lnTo>
                      <a:pt x="440" y="1431"/>
                    </a:lnTo>
                    <a:lnTo>
                      <a:pt x="217" y="1545"/>
                    </a:lnTo>
                    <a:lnTo>
                      <a:pt x="0" y="1671"/>
                    </a:lnTo>
                    <a:lnTo>
                      <a:pt x="353" y="1671"/>
                    </a:lnTo>
                    <a:lnTo>
                      <a:pt x="554" y="1567"/>
                    </a:lnTo>
                    <a:lnTo>
                      <a:pt x="754" y="1469"/>
                    </a:lnTo>
                    <a:lnTo>
                      <a:pt x="955" y="1388"/>
                    </a:lnTo>
                    <a:lnTo>
                      <a:pt x="1145" y="1311"/>
                    </a:lnTo>
                    <a:lnTo>
                      <a:pt x="1335" y="1241"/>
                    </a:lnTo>
                    <a:lnTo>
                      <a:pt x="1519" y="1186"/>
                    </a:lnTo>
                    <a:lnTo>
                      <a:pt x="1693" y="1132"/>
                    </a:lnTo>
                    <a:lnTo>
                      <a:pt x="1861" y="1083"/>
                    </a:lnTo>
                    <a:lnTo>
                      <a:pt x="2019" y="1045"/>
                    </a:lnTo>
                    <a:lnTo>
                      <a:pt x="2165" y="1007"/>
                    </a:lnTo>
                    <a:lnTo>
                      <a:pt x="2301" y="974"/>
                    </a:lnTo>
                    <a:lnTo>
                      <a:pt x="2426" y="947"/>
                    </a:lnTo>
                    <a:lnTo>
                      <a:pt x="2534" y="914"/>
                    </a:lnTo>
                    <a:lnTo>
                      <a:pt x="2626" y="892"/>
                    </a:lnTo>
                    <a:lnTo>
                      <a:pt x="2702" y="865"/>
                    </a:lnTo>
                    <a:lnTo>
                      <a:pt x="2762" y="838"/>
                    </a:lnTo>
                    <a:lnTo>
                      <a:pt x="2800" y="816"/>
                    </a:lnTo>
                    <a:lnTo>
                      <a:pt x="2827" y="794"/>
                    </a:lnTo>
                    <a:lnTo>
                      <a:pt x="2849" y="767"/>
                    </a:lnTo>
                    <a:lnTo>
                      <a:pt x="2865" y="745"/>
                    </a:lnTo>
                    <a:lnTo>
                      <a:pt x="2876" y="724"/>
                    </a:lnTo>
                    <a:lnTo>
                      <a:pt x="2882" y="702"/>
                    </a:lnTo>
                    <a:lnTo>
                      <a:pt x="2876" y="658"/>
                    </a:lnTo>
                    <a:lnTo>
                      <a:pt x="2854" y="620"/>
                    </a:lnTo>
                    <a:lnTo>
                      <a:pt x="2833" y="588"/>
                    </a:lnTo>
                    <a:lnTo>
                      <a:pt x="2800" y="560"/>
                    </a:lnTo>
                    <a:lnTo>
                      <a:pt x="2773" y="544"/>
                    </a:lnTo>
                    <a:lnTo>
                      <a:pt x="2773" y="544"/>
                    </a:lnTo>
                    <a:close/>
                  </a:path>
                </a:pathLst>
              </a:custGeom>
              <a:gradFill rotWithShape="0">
                <a:gsLst>
                  <a:gs pos="0">
                    <a:schemeClr val="bg1"/>
                  </a:gs>
                  <a:gs pos="100000">
                    <a:schemeClr val="bg1">
                      <a:gamma/>
                      <a:shade val="90980"/>
                      <a:invGamma/>
                    </a:schemeClr>
                  </a:gs>
                </a:gsLst>
                <a:lin ang="0" scaled="1"/>
              </a:gradFill>
              <a:ln w="9525">
                <a:noFill/>
                <a:round/>
                <a:headEnd/>
                <a:tailEnd/>
              </a:ln>
            </p:spPr>
            <p:txBody>
              <a:bodyPr/>
              <a:lstStyle/>
              <a:p>
                <a:pPr eaLnBrk="0" hangingPunct="0">
                  <a:defRPr/>
                </a:pPr>
                <a:endParaRPr lang="en-US" dirty="0"/>
              </a:p>
            </p:txBody>
          </p:sp>
          <p:sp>
            <p:nvSpPr>
              <p:cNvPr id="8" name="Freeform 6"/>
              <p:cNvSpPr>
                <a:spLocks/>
              </p:cNvSpPr>
              <p:nvPr/>
            </p:nvSpPr>
            <p:spPr bwMode="hidden">
              <a:xfrm>
                <a:off x="4170" y="2671"/>
                <a:ext cx="1259" cy="811"/>
              </a:xfrm>
              <a:custGeom>
                <a:avLst/>
                <a:gdLst/>
                <a:ahLst/>
                <a:cxnLst>
                  <a:cxn ang="0">
                    <a:pos x="1259" y="615"/>
                  </a:cxn>
                  <a:cxn ang="0">
                    <a:pos x="1248" y="588"/>
                  </a:cxn>
                  <a:cxn ang="0">
                    <a:pos x="1237" y="566"/>
                  </a:cxn>
                  <a:cxn ang="0">
                    <a:pos x="1216" y="539"/>
                  </a:cxn>
                  <a:cxn ang="0">
                    <a:pos x="1188" y="517"/>
                  </a:cxn>
                  <a:cxn ang="0">
                    <a:pos x="1123" y="479"/>
                  </a:cxn>
                  <a:cxn ang="0">
                    <a:pos x="1042" y="441"/>
                  </a:cxn>
                  <a:cxn ang="0">
                    <a:pos x="944" y="408"/>
                  </a:cxn>
                  <a:cxn ang="0">
                    <a:pos x="841" y="381"/>
                  </a:cxn>
                  <a:cxn ang="0">
                    <a:pos x="727" y="348"/>
                  </a:cxn>
                  <a:cxn ang="0">
                    <a:pos x="613" y="321"/>
                  </a:cxn>
                  <a:cxn ang="0">
                    <a:pos x="499" y="294"/>
                  </a:cxn>
                  <a:cxn ang="0">
                    <a:pos x="391" y="261"/>
                  </a:cxn>
                  <a:cxn ang="0">
                    <a:pos x="288" y="229"/>
                  </a:cxn>
                  <a:cxn ang="0">
                    <a:pos x="195" y="196"/>
                  </a:cxn>
                  <a:cxn ang="0">
                    <a:pos x="119" y="152"/>
                  </a:cxn>
                  <a:cxn ang="0">
                    <a:pos x="54" y="109"/>
                  </a:cxn>
                  <a:cxn ang="0">
                    <a:pos x="33" y="87"/>
                  </a:cxn>
                  <a:cxn ang="0">
                    <a:pos x="16" y="60"/>
                  </a:cxn>
                  <a:cxn ang="0">
                    <a:pos x="5" y="33"/>
                  </a:cxn>
                  <a:cxn ang="0">
                    <a:pos x="0" y="0"/>
                  </a:cxn>
                  <a:cxn ang="0">
                    <a:pos x="0" y="6"/>
                  </a:cxn>
                  <a:cxn ang="0">
                    <a:pos x="0" y="11"/>
                  </a:cxn>
                  <a:cxn ang="0">
                    <a:pos x="0" y="38"/>
                  </a:cxn>
                  <a:cxn ang="0">
                    <a:pos x="5" y="60"/>
                  </a:cxn>
                  <a:cxn ang="0">
                    <a:pos x="16" y="87"/>
                  </a:cxn>
                  <a:cxn ang="0">
                    <a:pos x="33" y="114"/>
                  </a:cxn>
                  <a:cxn ang="0">
                    <a:pos x="54" y="142"/>
                  </a:cxn>
                  <a:cxn ang="0">
                    <a:pos x="87" y="174"/>
                  </a:cxn>
                  <a:cxn ang="0">
                    <a:pos x="125" y="207"/>
                  </a:cxn>
                  <a:cxn ang="0">
                    <a:pos x="179" y="240"/>
                  </a:cxn>
                  <a:cxn ang="0">
                    <a:pos x="244" y="278"/>
                  </a:cxn>
                  <a:cxn ang="0">
                    <a:pos x="326" y="310"/>
                  </a:cxn>
                  <a:cxn ang="0">
                    <a:pos x="418" y="348"/>
                  </a:cxn>
                  <a:cxn ang="0">
                    <a:pos x="526" y="381"/>
                  </a:cxn>
                  <a:cxn ang="0">
                    <a:pos x="657" y="414"/>
                  </a:cxn>
                  <a:cxn ang="0">
                    <a:pos x="749" y="435"/>
                  </a:cxn>
                  <a:cxn ang="0">
                    <a:pos x="830" y="463"/>
                  </a:cxn>
                  <a:cxn ang="0">
                    <a:pos x="901" y="490"/>
                  </a:cxn>
                  <a:cxn ang="0">
                    <a:pos x="966" y="512"/>
                  </a:cxn>
                  <a:cxn ang="0">
                    <a:pos x="1015" y="539"/>
                  </a:cxn>
                  <a:cxn ang="0">
                    <a:pos x="1053" y="566"/>
                  </a:cxn>
                  <a:cxn ang="0">
                    <a:pos x="1080" y="593"/>
                  </a:cxn>
                  <a:cxn ang="0">
                    <a:pos x="1102" y="620"/>
                  </a:cxn>
                  <a:cxn ang="0">
                    <a:pos x="1112" y="648"/>
                  </a:cxn>
                  <a:cxn ang="0">
                    <a:pos x="1118" y="675"/>
                  </a:cxn>
                  <a:cxn ang="0">
                    <a:pos x="1112" y="697"/>
                  </a:cxn>
                  <a:cxn ang="0">
                    <a:pos x="1096" y="724"/>
                  </a:cxn>
                  <a:cxn ang="0">
                    <a:pos x="1080" y="746"/>
                  </a:cxn>
                  <a:cxn ang="0">
                    <a:pos x="1053" y="767"/>
                  </a:cxn>
                  <a:cxn ang="0">
                    <a:pos x="1015" y="789"/>
                  </a:cxn>
                  <a:cxn ang="0">
                    <a:pos x="977" y="811"/>
                  </a:cxn>
                  <a:cxn ang="0">
                    <a:pos x="1047" y="789"/>
                  </a:cxn>
                  <a:cxn ang="0">
                    <a:pos x="1107" y="767"/>
                  </a:cxn>
                  <a:cxn ang="0">
                    <a:pos x="1156" y="746"/>
                  </a:cxn>
                  <a:cxn ang="0">
                    <a:pos x="1199" y="724"/>
                  </a:cxn>
                  <a:cxn ang="0">
                    <a:pos x="1226" y="702"/>
                  </a:cxn>
                  <a:cxn ang="0">
                    <a:pos x="1248" y="675"/>
                  </a:cxn>
                  <a:cxn ang="0">
                    <a:pos x="1259" y="648"/>
                  </a:cxn>
                  <a:cxn ang="0">
                    <a:pos x="1259" y="615"/>
                  </a:cxn>
                  <a:cxn ang="0">
                    <a:pos x="1259" y="615"/>
                  </a:cxn>
                </a:cxnLst>
                <a:rect l="0" t="0" r="r" b="b"/>
                <a:pathLst>
                  <a:path w="1259" h="811">
                    <a:moveTo>
                      <a:pt x="1259" y="615"/>
                    </a:moveTo>
                    <a:lnTo>
                      <a:pt x="1248" y="588"/>
                    </a:lnTo>
                    <a:lnTo>
                      <a:pt x="1237" y="566"/>
                    </a:lnTo>
                    <a:lnTo>
                      <a:pt x="1216" y="539"/>
                    </a:lnTo>
                    <a:lnTo>
                      <a:pt x="1188" y="517"/>
                    </a:lnTo>
                    <a:lnTo>
                      <a:pt x="1123" y="479"/>
                    </a:lnTo>
                    <a:lnTo>
                      <a:pt x="1042" y="441"/>
                    </a:lnTo>
                    <a:lnTo>
                      <a:pt x="944" y="408"/>
                    </a:lnTo>
                    <a:lnTo>
                      <a:pt x="841" y="381"/>
                    </a:lnTo>
                    <a:lnTo>
                      <a:pt x="727" y="348"/>
                    </a:lnTo>
                    <a:lnTo>
                      <a:pt x="613" y="321"/>
                    </a:lnTo>
                    <a:lnTo>
                      <a:pt x="499" y="294"/>
                    </a:lnTo>
                    <a:lnTo>
                      <a:pt x="391" y="261"/>
                    </a:lnTo>
                    <a:lnTo>
                      <a:pt x="288" y="229"/>
                    </a:lnTo>
                    <a:lnTo>
                      <a:pt x="195" y="196"/>
                    </a:lnTo>
                    <a:lnTo>
                      <a:pt x="119" y="152"/>
                    </a:lnTo>
                    <a:lnTo>
                      <a:pt x="54" y="109"/>
                    </a:lnTo>
                    <a:lnTo>
                      <a:pt x="33" y="87"/>
                    </a:lnTo>
                    <a:lnTo>
                      <a:pt x="16" y="60"/>
                    </a:lnTo>
                    <a:lnTo>
                      <a:pt x="5" y="33"/>
                    </a:lnTo>
                    <a:lnTo>
                      <a:pt x="0" y="0"/>
                    </a:lnTo>
                    <a:lnTo>
                      <a:pt x="0" y="6"/>
                    </a:lnTo>
                    <a:lnTo>
                      <a:pt x="0" y="11"/>
                    </a:lnTo>
                    <a:lnTo>
                      <a:pt x="0" y="38"/>
                    </a:lnTo>
                    <a:lnTo>
                      <a:pt x="5" y="60"/>
                    </a:lnTo>
                    <a:lnTo>
                      <a:pt x="16" y="87"/>
                    </a:lnTo>
                    <a:lnTo>
                      <a:pt x="33" y="114"/>
                    </a:lnTo>
                    <a:lnTo>
                      <a:pt x="54" y="142"/>
                    </a:lnTo>
                    <a:lnTo>
                      <a:pt x="87" y="174"/>
                    </a:lnTo>
                    <a:lnTo>
                      <a:pt x="125" y="207"/>
                    </a:lnTo>
                    <a:lnTo>
                      <a:pt x="179" y="240"/>
                    </a:lnTo>
                    <a:lnTo>
                      <a:pt x="244" y="278"/>
                    </a:lnTo>
                    <a:lnTo>
                      <a:pt x="326" y="310"/>
                    </a:lnTo>
                    <a:lnTo>
                      <a:pt x="418" y="348"/>
                    </a:lnTo>
                    <a:lnTo>
                      <a:pt x="526" y="381"/>
                    </a:lnTo>
                    <a:lnTo>
                      <a:pt x="657" y="414"/>
                    </a:lnTo>
                    <a:lnTo>
                      <a:pt x="749" y="435"/>
                    </a:lnTo>
                    <a:lnTo>
                      <a:pt x="830" y="463"/>
                    </a:lnTo>
                    <a:lnTo>
                      <a:pt x="901" y="490"/>
                    </a:lnTo>
                    <a:lnTo>
                      <a:pt x="966" y="512"/>
                    </a:lnTo>
                    <a:lnTo>
                      <a:pt x="1015" y="539"/>
                    </a:lnTo>
                    <a:lnTo>
                      <a:pt x="1053" y="566"/>
                    </a:lnTo>
                    <a:lnTo>
                      <a:pt x="1080" y="593"/>
                    </a:lnTo>
                    <a:lnTo>
                      <a:pt x="1102" y="620"/>
                    </a:lnTo>
                    <a:lnTo>
                      <a:pt x="1112" y="648"/>
                    </a:lnTo>
                    <a:lnTo>
                      <a:pt x="1118" y="675"/>
                    </a:lnTo>
                    <a:lnTo>
                      <a:pt x="1112" y="697"/>
                    </a:lnTo>
                    <a:lnTo>
                      <a:pt x="1096" y="724"/>
                    </a:lnTo>
                    <a:lnTo>
                      <a:pt x="1080" y="746"/>
                    </a:lnTo>
                    <a:lnTo>
                      <a:pt x="1053" y="767"/>
                    </a:lnTo>
                    <a:lnTo>
                      <a:pt x="1015" y="789"/>
                    </a:lnTo>
                    <a:lnTo>
                      <a:pt x="977" y="811"/>
                    </a:lnTo>
                    <a:lnTo>
                      <a:pt x="1047" y="789"/>
                    </a:lnTo>
                    <a:lnTo>
                      <a:pt x="1107" y="767"/>
                    </a:lnTo>
                    <a:lnTo>
                      <a:pt x="1156" y="746"/>
                    </a:lnTo>
                    <a:lnTo>
                      <a:pt x="1199" y="724"/>
                    </a:lnTo>
                    <a:lnTo>
                      <a:pt x="1226" y="702"/>
                    </a:lnTo>
                    <a:lnTo>
                      <a:pt x="1248" y="675"/>
                    </a:lnTo>
                    <a:lnTo>
                      <a:pt x="1259" y="648"/>
                    </a:lnTo>
                    <a:lnTo>
                      <a:pt x="1259" y="615"/>
                    </a:lnTo>
                    <a:lnTo>
                      <a:pt x="1259" y="615"/>
                    </a:lnTo>
                    <a:close/>
                  </a:path>
                </a:pathLst>
              </a:custGeom>
              <a:gradFill rotWithShape="0">
                <a:gsLst>
                  <a:gs pos="0">
                    <a:schemeClr val="bg1"/>
                  </a:gs>
                  <a:gs pos="100000">
                    <a:schemeClr val="bg1">
                      <a:gamma/>
                      <a:shade val="90980"/>
                      <a:invGamma/>
                    </a:schemeClr>
                  </a:gs>
                </a:gsLst>
                <a:lin ang="2700000" scaled="1"/>
              </a:gradFill>
              <a:ln w="9525">
                <a:noFill/>
                <a:round/>
                <a:headEnd/>
                <a:tailEnd/>
              </a:ln>
            </p:spPr>
            <p:txBody>
              <a:bodyPr/>
              <a:lstStyle/>
              <a:p>
                <a:pPr eaLnBrk="0" hangingPunct="0">
                  <a:defRPr/>
                </a:pPr>
                <a:endParaRPr lang="en-US" dirty="0"/>
              </a:p>
            </p:txBody>
          </p:sp>
          <p:sp>
            <p:nvSpPr>
              <p:cNvPr id="9" name="Freeform 7"/>
              <p:cNvSpPr>
                <a:spLocks/>
              </p:cNvSpPr>
              <p:nvPr/>
            </p:nvSpPr>
            <p:spPr bwMode="hidden">
              <a:xfrm>
                <a:off x="2900" y="3346"/>
                <a:ext cx="2849" cy="969"/>
              </a:xfrm>
              <a:custGeom>
                <a:avLst/>
                <a:gdLst/>
                <a:ahLst/>
                <a:cxnLst>
                  <a:cxn ang="0">
                    <a:pos x="92" y="958"/>
                  </a:cxn>
                  <a:cxn ang="0">
                    <a:pos x="0" y="969"/>
                  </a:cxn>
                  <a:cxn ang="0">
                    <a:pos x="391" y="969"/>
                  </a:cxn>
                  <a:cxn ang="0">
                    <a:pos x="434" y="947"/>
                  </a:cxn>
                  <a:cxn ang="0">
                    <a:pos x="483" y="914"/>
                  </a:cxn>
                  <a:cxn ang="0">
                    <a:pos x="554" y="876"/>
                  </a:cxn>
                  <a:cxn ang="0">
                    <a:pos x="635" y="838"/>
                  </a:cxn>
                  <a:cxn ang="0">
                    <a:pos x="727" y="794"/>
                  </a:cxn>
                  <a:cxn ang="0">
                    <a:pos x="836" y="745"/>
                  </a:cxn>
                  <a:cxn ang="0">
                    <a:pos x="961" y="696"/>
                  </a:cxn>
                  <a:cxn ang="0">
                    <a:pos x="1102" y="642"/>
                  </a:cxn>
                  <a:cxn ang="0">
                    <a:pos x="1259" y="582"/>
                  </a:cxn>
                  <a:cxn ang="0">
                    <a:pos x="1433" y="522"/>
                  </a:cxn>
                  <a:cxn ang="0">
                    <a:pos x="1623" y="462"/>
                  </a:cxn>
                  <a:cxn ang="0">
                    <a:pos x="1829" y="403"/>
                  </a:cxn>
                  <a:cxn ang="0">
                    <a:pos x="2057" y="343"/>
                  </a:cxn>
                  <a:cxn ang="0">
                    <a:pos x="2301" y="283"/>
                  </a:cxn>
                  <a:cxn ang="0">
                    <a:pos x="2567" y="223"/>
                  </a:cxn>
                  <a:cxn ang="0">
                    <a:pos x="2849" y="163"/>
                  </a:cxn>
                  <a:cxn ang="0">
                    <a:pos x="2849" y="0"/>
                  </a:cxn>
                  <a:cxn ang="0">
                    <a:pos x="2817" y="16"/>
                  </a:cxn>
                  <a:cxn ang="0">
                    <a:pos x="2773" y="33"/>
                  </a:cxn>
                  <a:cxn ang="0">
                    <a:pos x="2719" y="54"/>
                  </a:cxn>
                  <a:cxn ang="0">
                    <a:pos x="2648" y="76"/>
                  </a:cxn>
                  <a:cxn ang="0">
                    <a:pos x="2572" y="98"/>
                  </a:cxn>
                  <a:cxn ang="0">
                    <a:pos x="2491" y="120"/>
                  </a:cxn>
                  <a:cxn ang="0">
                    <a:pos x="2399" y="147"/>
                  </a:cxn>
                  <a:cxn ang="0">
                    <a:pos x="2301" y="169"/>
                  </a:cxn>
                  <a:cxn ang="0">
                    <a:pos x="2095" y="223"/>
                  </a:cxn>
                  <a:cxn ang="0">
                    <a:pos x="1889" y="277"/>
                  </a:cxn>
                  <a:cxn ang="0">
                    <a:pos x="1688" y="326"/>
                  </a:cxn>
                  <a:cxn ang="0">
                    <a:pos x="1590" y="354"/>
                  </a:cxn>
                  <a:cxn ang="0">
                    <a:pos x="1503" y="381"/>
                  </a:cxn>
                  <a:cxn ang="0">
                    <a:pos x="1107" y="506"/>
                  </a:cxn>
                  <a:cxn ang="0">
                    <a:pos x="912" y="577"/>
                  </a:cxn>
                  <a:cxn ang="0">
                    <a:pos x="727" y="647"/>
                  </a:cxn>
                  <a:cxn ang="0">
                    <a:pos x="548" y="718"/>
                  </a:cxn>
                  <a:cxn ang="0">
                    <a:pos x="380" y="794"/>
                  </a:cxn>
                  <a:cxn ang="0">
                    <a:pos x="228" y="876"/>
                  </a:cxn>
                  <a:cxn ang="0">
                    <a:pos x="92" y="958"/>
                  </a:cxn>
                  <a:cxn ang="0">
                    <a:pos x="92" y="958"/>
                  </a:cxn>
                </a:cxnLst>
                <a:rect l="0" t="0" r="r" b="b"/>
                <a:pathLst>
                  <a:path w="2849" h="969">
                    <a:moveTo>
                      <a:pt x="92" y="958"/>
                    </a:moveTo>
                    <a:lnTo>
                      <a:pt x="0" y="969"/>
                    </a:lnTo>
                    <a:lnTo>
                      <a:pt x="391" y="969"/>
                    </a:lnTo>
                    <a:lnTo>
                      <a:pt x="434" y="947"/>
                    </a:lnTo>
                    <a:lnTo>
                      <a:pt x="483" y="914"/>
                    </a:lnTo>
                    <a:lnTo>
                      <a:pt x="554" y="876"/>
                    </a:lnTo>
                    <a:lnTo>
                      <a:pt x="635" y="838"/>
                    </a:lnTo>
                    <a:lnTo>
                      <a:pt x="727" y="794"/>
                    </a:lnTo>
                    <a:lnTo>
                      <a:pt x="836" y="745"/>
                    </a:lnTo>
                    <a:lnTo>
                      <a:pt x="961" y="696"/>
                    </a:lnTo>
                    <a:lnTo>
                      <a:pt x="1102" y="642"/>
                    </a:lnTo>
                    <a:lnTo>
                      <a:pt x="1259" y="582"/>
                    </a:lnTo>
                    <a:lnTo>
                      <a:pt x="1433" y="522"/>
                    </a:lnTo>
                    <a:lnTo>
                      <a:pt x="1623" y="462"/>
                    </a:lnTo>
                    <a:lnTo>
                      <a:pt x="1829" y="403"/>
                    </a:lnTo>
                    <a:lnTo>
                      <a:pt x="2057" y="343"/>
                    </a:lnTo>
                    <a:lnTo>
                      <a:pt x="2301" y="283"/>
                    </a:lnTo>
                    <a:lnTo>
                      <a:pt x="2567" y="223"/>
                    </a:lnTo>
                    <a:lnTo>
                      <a:pt x="2849" y="163"/>
                    </a:lnTo>
                    <a:lnTo>
                      <a:pt x="2849" y="0"/>
                    </a:lnTo>
                    <a:lnTo>
                      <a:pt x="2817" y="16"/>
                    </a:lnTo>
                    <a:lnTo>
                      <a:pt x="2773" y="33"/>
                    </a:lnTo>
                    <a:lnTo>
                      <a:pt x="2719" y="54"/>
                    </a:lnTo>
                    <a:lnTo>
                      <a:pt x="2648" y="76"/>
                    </a:lnTo>
                    <a:lnTo>
                      <a:pt x="2572" y="98"/>
                    </a:lnTo>
                    <a:lnTo>
                      <a:pt x="2491" y="120"/>
                    </a:lnTo>
                    <a:lnTo>
                      <a:pt x="2399" y="147"/>
                    </a:lnTo>
                    <a:lnTo>
                      <a:pt x="2301" y="169"/>
                    </a:lnTo>
                    <a:lnTo>
                      <a:pt x="2095" y="223"/>
                    </a:lnTo>
                    <a:lnTo>
                      <a:pt x="1889" y="277"/>
                    </a:lnTo>
                    <a:lnTo>
                      <a:pt x="1688" y="326"/>
                    </a:lnTo>
                    <a:lnTo>
                      <a:pt x="1590" y="354"/>
                    </a:lnTo>
                    <a:lnTo>
                      <a:pt x="1503" y="381"/>
                    </a:lnTo>
                    <a:lnTo>
                      <a:pt x="1107" y="506"/>
                    </a:lnTo>
                    <a:lnTo>
                      <a:pt x="912" y="577"/>
                    </a:lnTo>
                    <a:lnTo>
                      <a:pt x="727" y="647"/>
                    </a:lnTo>
                    <a:lnTo>
                      <a:pt x="548" y="718"/>
                    </a:lnTo>
                    <a:lnTo>
                      <a:pt x="380" y="794"/>
                    </a:lnTo>
                    <a:lnTo>
                      <a:pt x="228" y="876"/>
                    </a:lnTo>
                    <a:lnTo>
                      <a:pt x="92" y="958"/>
                    </a:lnTo>
                    <a:lnTo>
                      <a:pt x="92" y="958"/>
                    </a:lnTo>
                    <a:close/>
                  </a:path>
                </a:pathLst>
              </a:custGeom>
              <a:gradFill rotWithShape="0">
                <a:gsLst>
                  <a:gs pos="0">
                    <a:schemeClr val="bg1">
                      <a:gamma/>
                      <a:shade val="90980"/>
                      <a:invGamma/>
                    </a:schemeClr>
                  </a:gs>
                  <a:gs pos="100000">
                    <a:schemeClr val="bg1"/>
                  </a:gs>
                </a:gsLst>
                <a:lin ang="5400000" scaled="1"/>
              </a:gradFill>
              <a:ln w="9525">
                <a:noFill/>
                <a:round/>
                <a:headEnd/>
                <a:tailEnd/>
              </a:ln>
            </p:spPr>
            <p:txBody>
              <a:bodyPr/>
              <a:lstStyle/>
              <a:p>
                <a:pPr eaLnBrk="0" hangingPunct="0">
                  <a:defRPr/>
                </a:pPr>
                <a:endParaRPr lang="en-US" dirty="0"/>
              </a:p>
            </p:txBody>
          </p:sp>
          <p:sp>
            <p:nvSpPr>
              <p:cNvPr id="10" name="Freeform 8"/>
              <p:cNvSpPr>
                <a:spLocks/>
              </p:cNvSpPr>
              <p:nvPr/>
            </p:nvSpPr>
            <p:spPr bwMode="hidden">
              <a:xfrm>
                <a:off x="2748" y="2230"/>
                <a:ext cx="3007" cy="2085"/>
              </a:xfrm>
              <a:custGeom>
                <a:avLst/>
                <a:gdLst/>
                <a:ahLst/>
                <a:cxnLst>
                  <a:cxn ang="0">
                    <a:pos x="1433" y="474"/>
                  </a:cxn>
                  <a:cxn ang="0">
                    <a:pos x="1460" y="528"/>
                  </a:cxn>
                  <a:cxn ang="0">
                    <a:pos x="1541" y="593"/>
                  </a:cxn>
                  <a:cxn ang="0">
                    <a:pos x="1715" y="670"/>
                  </a:cxn>
                  <a:cxn ang="0">
                    <a:pos x="1927" y="735"/>
                  </a:cxn>
                  <a:cxn ang="0">
                    <a:pos x="2155" y="789"/>
                  </a:cxn>
                  <a:cxn ang="0">
                    <a:pos x="2372" y="849"/>
                  </a:cxn>
                  <a:cxn ang="0">
                    <a:pos x="2551" y="920"/>
                  </a:cxn>
                  <a:cxn ang="0">
                    <a:pos x="2638" y="980"/>
                  </a:cxn>
                  <a:cxn ang="0">
                    <a:pos x="2676" y="1029"/>
                  </a:cxn>
                  <a:cxn ang="0">
                    <a:pos x="2681" y="1083"/>
                  </a:cxn>
                  <a:cxn ang="0">
                    <a:pos x="2665" y="1127"/>
                  </a:cxn>
                  <a:cxn ang="0">
                    <a:pos x="2616" y="1170"/>
                  </a:cxn>
                  <a:cxn ang="0">
                    <a:pos x="2545" y="1208"/>
                  </a:cxn>
                  <a:cxn ang="0">
                    <a:pos x="2448" y="1241"/>
                  </a:cxn>
                  <a:cxn ang="0">
                    <a:pos x="2328" y="1274"/>
                  </a:cxn>
                  <a:cxn ang="0">
                    <a:pos x="2106" y="1328"/>
                  </a:cxn>
                  <a:cxn ang="0">
                    <a:pos x="1742" y="1421"/>
                  </a:cxn>
                  <a:cxn ang="0">
                    <a:pos x="1308" y="1540"/>
                  </a:cxn>
                  <a:cxn ang="0">
                    <a:pos x="820" y="1709"/>
                  </a:cxn>
                  <a:cxn ang="0">
                    <a:pos x="282" y="1943"/>
                  </a:cxn>
                  <a:cxn ang="0">
                    <a:pos x="152" y="2085"/>
                  </a:cxn>
                  <a:cxn ang="0">
                    <a:pos x="386" y="1992"/>
                  </a:cxn>
                  <a:cxn ang="0">
                    <a:pos x="700" y="1834"/>
                  </a:cxn>
                  <a:cxn ang="0">
                    <a:pos x="1064" y="1693"/>
                  </a:cxn>
                  <a:cxn ang="0">
                    <a:pos x="1661" y="1497"/>
                  </a:cxn>
                  <a:cxn ang="0">
                    <a:pos x="1845" y="1442"/>
                  </a:cxn>
                  <a:cxn ang="0">
                    <a:pos x="2252" y="1339"/>
                  </a:cxn>
                  <a:cxn ang="0">
                    <a:pos x="2551" y="1263"/>
                  </a:cxn>
                  <a:cxn ang="0">
                    <a:pos x="2730" y="1214"/>
                  </a:cxn>
                  <a:cxn ang="0">
                    <a:pos x="2876" y="1170"/>
                  </a:cxn>
                  <a:cxn ang="0">
                    <a:pos x="2974" y="1132"/>
                  </a:cxn>
                  <a:cxn ang="0">
                    <a:pos x="3007" y="871"/>
                  </a:cxn>
                  <a:cxn ang="0">
                    <a:pos x="2860" y="844"/>
                  </a:cxn>
                  <a:cxn ang="0">
                    <a:pos x="2670" y="806"/>
                  </a:cxn>
                  <a:cxn ang="0">
                    <a:pos x="2458" y="757"/>
                  </a:cxn>
                  <a:cxn ang="0">
                    <a:pos x="2138" y="670"/>
                  </a:cxn>
                  <a:cxn ang="0">
                    <a:pos x="1959" y="604"/>
                  </a:cxn>
                  <a:cxn ang="0">
                    <a:pos x="1824" y="534"/>
                  </a:cxn>
                  <a:cxn ang="0">
                    <a:pos x="1769" y="474"/>
                  </a:cxn>
                  <a:cxn ang="0">
                    <a:pos x="1753" y="436"/>
                  </a:cxn>
                  <a:cxn ang="0">
                    <a:pos x="1780" y="381"/>
                  </a:cxn>
                  <a:cxn ang="0">
                    <a:pos x="1862" y="316"/>
                  </a:cxn>
                  <a:cxn ang="0">
                    <a:pos x="1986" y="267"/>
                  </a:cxn>
                  <a:cxn ang="0">
                    <a:pos x="2149" y="229"/>
                  </a:cxn>
                  <a:cxn ang="0">
                    <a:pos x="2431" y="180"/>
                  </a:cxn>
                  <a:cxn ang="0">
                    <a:pos x="2827" y="125"/>
                  </a:cxn>
                  <a:cxn ang="0">
                    <a:pos x="3007" y="87"/>
                  </a:cxn>
                  <a:cxn ang="0">
                    <a:pos x="2909" y="22"/>
                  </a:cxn>
                  <a:cxn ang="0">
                    <a:pos x="2676" y="66"/>
                  </a:cxn>
                  <a:cxn ang="0">
                    <a:pos x="2285" y="120"/>
                  </a:cxn>
                  <a:cxn ang="0">
                    <a:pos x="2030" y="158"/>
                  </a:cxn>
                  <a:cxn ang="0">
                    <a:pos x="1791" y="202"/>
                  </a:cxn>
                  <a:cxn ang="0">
                    <a:pos x="1601" y="261"/>
                  </a:cxn>
                  <a:cxn ang="0">
                    <a:pos x="1471" y="338"/>
                  </a:cxn>
                  <a:cxn ang="0">
                    <a:pos x="1438" y="387"/>
                  </a:cxn>
                  <a:cxn ang="0">
                    <a:pos x="1427" y="441"/>
                  </a:cxn>
                </a:cxnLst>
                <a:rect l="0" t="0" r="r" b="b"/>
                <a:pathLst>
                  <a:path w="3007" h="2085">
                    <a:moveTo>
                      <a:pt x="1427" y="441"/>
                    </a:moveTo>
                    <a:lnTo>
                      <a:pt x="1433" y="474"/>
                    </a:lnTo>
                    <a:lnTo>
                      <a:pt x="1444" y="501"/>
                    </a:lnTo>
                    <a:lnTo>
                      <a:pt x="1460" y="528"/>
                    </a:lnTo>
                    <a:lnTo>
                      <a:pt x="1482" y="550"/>
                    </a:lnTo>
                    <a:lnTo>
                      <a:pt x="1541" y="593"/>
                    </a:lnTo>
                    <a:lnTo>
                      <a:pt x="1623" y="637"/>
                    </a:lnTo>
                    <a:lnTo>
                      <a:pt x="1715" y="670"/>
                    </a:lnTo>
                    <a:lnTo>
                      <a:pt x="1818" y="702"/>
                    </a:lnTo>
                    <a:lnTo>
                      <a:pt x="1927" y="735"/>
                    </a:lnTo>
                    <a:lnTo>
                      <a:pt x="2041" y="762"/>
                    </a:lnTo>
                    <a:lnTo>
                      <a:pt x="2155" y="789"/>
                    </a:lnTo>
                    <a:lnTo>
                      <a:pt x="2269" y="822"/>
                    </a:lnTo>
                    <a:lnTo>
                      <a:pt x="2372" y="849"/>
                    </a:lnTo>
                    <a:lnTo>
                      <a:pt x="2464" y="882"/>
                    </a:lnTo>
                    <a:lnTo>
                      <a:pt x="2551" y="920"/>
                    </a:lnTo>
                    <a:lnTo>
                      <a:pt x="2616" y="958"/>
                    </a:lnTo>
                    <a:lnTo>
                      <a:pt x="2638" y="980"/>
                    </a:lnTo>
                    <a:lnTo>
                      <a:pt x="2659" y="1007"/>
                    </a:lnTo>
                    <a:lnTo>
                      <a:pt x="2676" y="1029"/>
                    </a:lnTo>
                    <a:lnTo>
                      <a:pt x="2681" y="1056"/>
                    </a:lnTo>
                    <a:lnTo>
                      <a:pt x="2681" y="1083"/>
                    </a:lnTo>
                    <a:lnTo>
                      <a:pt x="2676" y="1105"/>
                    </a:lnTo>
                    <a:lnTo>
                      <a:pt x="2665" y="1127"/>
                    </a:lnTo>
                    <a:lnTo>
                      <a:pt x="2643" y="1149"/>
                    </a:lnTo>
                    <a:lnTo>
                      <a:pt x="2616" y="1170"/>
                    </a:lnTo>
                    <a:lnTo>
                      <a:pt x="2583" y="1187"/>
                    </a:lnTo>
                    <a:lnTo>
                      <a:pt x="2545" y="1208"/>
                    </a:lnTo>
                    <a:lnTo>
                      <a:pt x="2502" y="1225"/>
                    </a:lnTo>
                    <a:lnTo>
                      <a:pt x="2448" y="1241"/>
                    </a:lnTo>
                    <a:lnTo>
                      <a:pt x="2388" y="1257"/>
                    </a:lnTo>
                    <a:lnTo>
                      <a:pt x="2328" y="1274"/>
                    </a:lnTo>
                    <a:lnTo>
                      <a:pt x="2258" y="1290"/>
                    </a:lnTo>
                    <a:lnTo>
                      <a:pt x="2106" y="1328"/>
                    </a:lnTo>
                    <a:lnTo>
                      <a:pt x="1932" y="1372"/>
                    </a:lnTo>
                    <a:lnTo>
                      <a:pt x="1742" y="1421"/>
                    </a:lnTo>
                    <a:lnTo>
                      <a:pt x="1531" y="1475"/>
                    </a:lnTo>
                    <a:lnTo>
                      <a:pt x="1308" y="1540"/>
                    </a:lnTo>
                    <a:lnTo>
                      <a:pt x="1069" y="1617"/>
                    </a:lnTo>
                    <a:lnTo>
                      <a:pt x="820" y="1709"/>
                    </a:lnTo>
                    <a:lnTo>
                      <a:pt x="554" y="1818"/>
                    </a:lnTo>
                    <a:lnTo>
                      <a:pt x="282" y="1943"/>
                    </a:lnTo>
                    <a:lnTo>
                      <a:pt x="0" y="2085"/>
                    </a:lnTo>
                    <a:lnTo>
                      <a:pt x="152" y="2085"/>
                    </a:lnTo>
                    <a:lnTo>
                      <a:pt x="244" y="2074"/>
                    </a:lnTo>
                    <a:lnTo>
                      <a:pt x="386" y="1992"/>
                    </a:lnTo>
                    <a:lnTo>
                      <a:pt x="537" y="1910"/>
                    </a:lnTo>
                    <a:lnTo>
                      <a:pt x="700" y="1834"/>
                    </a:lnTo>
                    <a:lnTo>
                      <a:pt x="879" y="1763"/>
                    </a:lnTo>
                    <a:lnTo>
                      <a:pt x="1064" y="1693"/>
                    </a:lnTo>
                    <a:lnTo>
                      <a:pt x="1259" y="1622"/>
                    </a:lnTo>
                    <a:lnTo>
                      <a:pt x="1661" y="1497"/>
                    </a:lnTo>
                    <a:lnTo>
                      <a:pt x="1748" y="1470"/>
                    </a:lnTo>
                    <a:lnTo>
                      <a:pt x="1845" y="1442"/>
                    </a:lnTo>
                    <a:lnTo>
                      <a:pt x="2046" y="1393"/>
                    </a:lnTo>
                    <a:lnTo>
                      <a:pt x="2252" y="1339"/>
                    </a:lnTo>
                    <a:lnTo>
                      <a:pt x="2458" y="1285"/>
                    </a:lnTo>
                    <a:lnTo>
                      <a:pt x="2551" y="1263"/>
                    </a:lnTo>
                    <a:lnTo>
                      <a:pt x="2643" y="1236"/>
                    </a:lnTo>
                    <a:lnTo>
                      <a:pt x="2730" y="1214"/>
                    </a:lnTo>
                    <a:lnTo>
                      <a:pt x="2806" y="1192"/>
                    </a:lnTo>
                    <a:lnTo>
                      <a:pt x="2876" y="1170"/>
                    </a:lnTo>
                    <a:lnTo>
                      <a:pt x="2931" y="1149"/>
                    </a:lnTo>
                    <a:lnTo>
                      <a:pt x="2974" y="1132"/>
                    </a:lnTo>
                    <a:lnTo>
                      <a:pt x="3007" y="1116"/>
                    </a:lnTo>
                    <a:lnTo>
                      <a:pt x="3007" y="871"/>
                    </a:lnTo>
                    <a:lnTo>
                      <a:pt x="2941" y="860"/>
                    </a:lnTo>
                    <a:lnTo>
                      <a:pt x="2860" y="844"/>
                    </a:lnTo>
                    <a:lnTo>
                      <a:pt x="2773" y="827"/>
                    </a:lnTo>
                    <a:lnTo>
                      <a:pt x="2670" y="806"/>
                    </a:lnTo>
                    <a:lnTo>
                      <a:pt x="2567" y="784"/>
                    </a:lnTo>
                    <a:lnTo>
                      <a:pt x="2458" y="757"/>
                    </a:lnTo>
                    <a:lnTo>
                      <a:pt x="2241" y="702"/>
                    </a:lnTo>
                    <a:lnTo>
                      <a:pt x="2138" y="670"/>
                    </a:lnTo>
                    <a:lnTo>
                      <a:pt x="2046" y="637"/>
                    </a:lnTo>
                    <a:lnTo>
                      <a:pt x="1959" y="604"/>
                    </a:lnTo>
                    <a:lnTo>
                      <a:pt x="1883" y="566"/>
                    </a:lnTo>
                    <a:lnTo>
                      <a:pt x="1824" y="534"/>
                    </a:lnTo>
                    <a:lnTo>
                      <a:pt x="1780" y="495"/>
                    </a:lnTo>
                    <a:lnTo>
                      <a:pt x="1769" y="474"/>
                    </a:lnTo>
                    <a:lnTo>
                      <a:pt x="1758" y="457"/>
                    </a:lnTo>
                    <a:lnTo>
                      <a:pt x="1753" y="436"/>
                    </a:lnTo>
                    <a:lnTo>
                      <a:pt x="1758" y="419"/>
                    </a:lnTo>
                    <a:lnTo>
                      <a:pt x="1780" y="381"/>
                    </a:lnTo>
                    <a:lnTo>
                      <a:pt x="1813" y="343"/>
                    </a:lnTo>
                    <a:lnTo>
                      <a:pt x="1862" y="316"/>
                    </a:lnTo>
                    <a:lnTo>
                      <a:pt x="1921" y="289"/>
                    </a:lnTo>
                    <a:lnTo>
                      <a:pt x="1986" y="267"/>
                    </a:lnTo>
                    <a:lnTo>
                      <a:pt x="2062" y="245"/>
                    </a:lnTo>
                    <a:lnTo>
                      <a:pt x="2149" y="229"/>
                    </a:lnTo>
                    <a:lnTo>
                      <a:pt x="2236" y="213"/>
                    </a:lnTo>
                    <a:lnTo>
                      <a:pt x="2431" y="180"/>
                    </a:lnTo>
                    <a:lnTo>
                      <a:pt x="2627" y="158"/>
                    </a:lnTo>
                    <a:lnTo>
                      <a:pt x="2827" y="125"/>
                    </a:lnTo>
                    <a:lnTo>
                      <a:pt x="2920" y="109"/>
                    </a:lnTo>
                    <a:lnTo>
                      <a:pt x="3007" y="87"/>
                    </a:lnTo>
                    <a:lnTo>
                      <a:pt x="3007" y="0"/>
                    </a:lnTo>
                    <a:lnTo>
                      <a:pt x="2909" y="22"/>
                    </a:lnTo>
                    <a:lnTo>
                      <a:pt x="2795" y="44"/>
                    </a:lnTo>
                    <a:lnTo>
                      <a:pt x="2676" y="66"/>
                    </a:lnTo>
                    <a:lnTo>
                      <a:pt x="2551" y="82"/>
                    </a:lnTo>
                    <a:lnTo>
                      <a:pt x="2285" y="120"/>
                    </a:lnTo>
                    <a:lnTo>
                      <a:pt x="2155" y="136"/>
                    </a:lnTo>
                    <a:lnTo>
                      <a:pt x="2030" y="158"/>
                    </a:lnTo>
                    <a:lnTo>
                      <a:pt x="1905" y="174"/>
                    </a:lnTo>
                    <a:lnTo>
                      <a:pt x="1791" y="202"/>
                    </a:lnTo>
                    <a:lnTo>
                      <a:pt x="1688" y="229"/>
                    </a:lnTo>
                    <a:lnTo>
                      <a:pt x="1601" y="261"/>
                    </a:lnTo>
                    <a:lnTo>
                      <a:pt x="1525" y="300"/>
                    </a:lnTo>
                    <a:lnTo>
                      <a:pt x="1471" y="338"/>
                    </a:lnTo>
                    <a:lnTo>
                      <a:pt x="1455" y="359"/>
                    </a:lnTo>
                    <a:lnTo>
                      <a:pt x="1438" y="387"/>
                    </a:lnTo>
                    <a:lnTo>
                      <a:pt x="1427" y="414"/>
                    </a:lnTo>
                    <a:lnTo>
                      <a:pt x="1427" y="441"/>
                    </a:lnTo>
                    <a:lnTo>
                      <a:pt x="1427" y="441"/>
                    </a:lnTo>
                    <a:close/>
                  </a:path>
                </a:pathLst>
              </a:custGeom>
              <a:solidFill>
                <a:schemeClr val="bg1"/>
              </a:solidFill>
              <a:ln w="9525">
                <a:noFill/>
                <a:round/>
                <a:headEnd/>
                <a:tailEnd/>
              </a:ln>
            </p:spPr>
            <p:txBody>
              <a:bodyPr/>
              <a:lstStyle/>
              <a:p>
                <a:pPr eaLnBrk="0" hangingPunct="0">
                  <a:defRPr/>
                </a:pPr>
                <a:endParaRPr lang="en-US" dirty="0"/>
              </a:p>
            </p:txBody>
          </p:sp>
          <p:sp>
            <p:nvSpPr>
              <p:cNvPr id="11" name="Freeform 9"/>
              <p:cNvSpPr>
                <a:spLocks/>
              </p:cNvSpPr>
              <p:nvPr/>
            </p:nvSpPr>
            <p:spPr bwMode="hidden">
              <a:xfrm>
                <a:off x="4501" y="2317"/>
                <a:ext cx="1248" cy="539"/>
              </a:xfrm>
              <a:custGeom>
                <a:avLst/>
                <a:gdLst/>
                <a:ahLst/>
                <a:cxnLst>
                  <a:cxn ang="0">
                    <a:pos x="0" y="332"/>
                  </a:cxn>
                  <a:cxn ang="0">
                    <a:pos x="0" y="360"/>
                  </a:cxn>
                  <a:cxn ang="0">
                    <a:pos x="5" y="387"/>
                  </a:cxn>
                  <a:cxn ang="0">
                    <a:pos x="27" y="414"/>
                  </a:cxn>
                  <a:cxn ang="0">
                    <a:pos x="54" y="436"/>
                  </a:cxn>
                  <a:cxn ang="0">
                    <a:pos x="92" y="463"/>
                  </a:cxn>
                  <a:cxn ang="0">
                    <a:pos x="141" y="490"/>
                  </a:cxn>
                  <a:cxn ang="0">
                    <a:pos x="195" y="512"/>
                  </a:cxn>
                  <a:cxn ang="0">
                    <a:pos x="255" y="539"/>
                  </a:cxn>
                  <a:cxn ang="0">
                    <a:pos x="212" y="517"/>
                  </a:cxn>
                  <a:cxn ang="0">
                    <a:pos x="179" y="490"/>
                  </a:cxn>
                  <a:cxn ang="0">
                    <a:pos x="157" y="468"/>
                  </a:cxn>
                  <a:cxn ang="0">
                    <a:pos x="141" y="447"/>
                  </a:cxn>
                  <a:cxn ang="0">
                    <a:pos x="136" y="425"/>
                  </a:cxn>
                  <a:cxn ang="0">
                    <a:pos x="136" y="403"/>
                  </a:cxn>
                  <a:cxn ang="0">
                    <a:pos x="141" y="381"/>
                  </a:cxn>
                  <a:cxn ang="0">
                    <a:pos x="157" y="365"/>
                  </a:cxn>
                  <a:cxn ang="0">
                    <a:pos x="179" y="343"/>
                  </a:cxn>
                  <a:cxn ang="0">
                    <a:pos x="201" y="327"/>
                  </a:cxn>
                  <a:cxn ang="0">
                    <a:pos x="266" y="294"/>
                  </a:cxn>
                  <a:cxn ang="0">
                    <a:pos x="353" y="262"/>
                  </a:cxn>
                  <a:cxn ang="0">
                    <a:pos x="445" y="234"/>
                  </a:cxn>
                  <a:cxn ang="0">
                    <a:pos x="554" y="213"/>
                  </a:cxn>
                  <a:cxn ang="0">
                    <a:pos x="662" y="191"/>
                  </a:cxn>
                  <a:cxn ang="0">
                    <a:pos x="890" y="153"/>
                  </a:cxn>
                  <a:cxn ang="0">
                    <a:pos x="993" y="136"/>
                  </a:cxn>
                  <a:cxn ang="0">
                    <a:pos x="1091" y="120"/>
                  </a:cxn>
                  <a:cxn ang="0">
                    <a:pos x="1178" y="115"/>
                  </a:cxn>
                  <a:cxn ang="0">
                    <a:pos x="1248" y="104"/>
                  </a:cxn>
                  <a:cxn ang="0">
                    <a:pos x="1248" y="0"/>
                  </a:cxn>
                  <a:cxn ang="0">
                    <a:pos x="1161" y="22"/>
                  </a:cxn>
                  <a:cxn ang="0">
                    <a:pos x="1069" y="38"/>
                  </a:cxn>
                  <a:cxn ang="0">
                    <a:pos x="874" y="71"/>
                  </a:cxn>
                  <a:cxn ang="0">
                    <a:pos x="673" y="93"/>
                  </a:cxn>
                  <a:cxn ang="0">
                    <a:pos x="483" y="126"/>
                  </a:cxn>
                  <a:cxn ang="0">
                    <a:pos x="391" y="142"/>
                  </a:cxn>
                  <a:cxn ang="0">
                    <a:pos x="309" y="158"/>
                  </a:cxn>
                  <a:cxn ang="0">
                    <a:pos x="228" y="180"/>
                  </a:cxn>
                  <a:cxn ang="0">
                    <a:pos x="163" y="202"/>
                  </a:cxn>
                  <a:cxn ang="0">
                    <a:pos x="103" y="229"/>
                  </a:cxn>
                  <a:cxn ang="0">
                    <a:pos x="54" y="256"/>
                  </a:cxn>
                  <a:cxn ang="0">
                    <a:pos x="22" y="294"/>
                  </a:cxn>
                  <a:cxn ang="0">
                    <a:pos x="0" y="332"/>
                  </a:cxn>
                  <a:cxn ang="0">
                    <a:pos x="0" y="332"/>
                  </a:cxn>
                </a:cxnLst>
                <a:rect l="0" t="0" r="r" b="b"/>
                <a:pathLst>
                  <a:path w="1248" h="539">
                    <a:moveTo>
                      <a:pt x="0" y="332"/>
                    </a:moveTo>
                    <a:lnTo>
                      <a:pt x="0" y="360"/>
                    </a:lnTo>
                    <a:lnTo>
                      <a:pt x="5" y="387"/>
                    </a:lnTo>
                    <a:lnTo>
                      <a:pt x="27" y="414"/>
                    </a:lnTo>
                    <a:lnTo>
                      <a:pt x="54" y="436"/>
                    </a:lnTo>
                    <a:lnTo>
                      <a:pt x="92" y="463"/>
                    </a:lnTo>
                    <a:lnTo>
                      <a:pt x="141" y="490"/>
                    </a:lnTo>
                    <a:lnTo>
                      <a:pt x="195" y="512"/>
                    </a:lnTo>
                    <a:lnTo>
                      <a:pt x="255" y="539"/>
                    </a:lnTo>
                    <a:lnTo>
                      <a:pt x="212" y="517"/>
                    </a:lnTo>
                    <a:lnTo>
                      <a:pt x="179" y="490"/>
                    </a:lnTo>
                    <a:lnTo>
                      <a:pt x="157" y="468"/>
                    </a:lnTo>
                    <a:lnTo>
                      <a:pt x="141" y="447"/>
                    </a:lnTo>
                    <a:lnTo>
                      <a:pt x="136" y="425"/>
                    </a:lnTo>
                    <a:lnTo>
                      <a:pt x="136" y="403"/>
                    </a:lnTo>
                    <a:lnTo>
                      <a:pt x="141" y="381"/>
                    </a:lnTo>
                    <a:lnTo>
                      <a:pt x="157" y="365"/>
                    </a:lnTo>
                    <a:lnTo>
                      <a:pt x="179" y="343"/>
                    </a:lnTo>
                    <a:lnTo>
                      <a:pt x="201" y="327"/>
                    </a:lnTo>
                    <a:lnTo>
                      <a:pt x="266" y="294"/>
                    </a:lnTo>
                    <a:lnTo>
                      <a:pt x="353" y="262"/>
                    </a:lnTo>
                    <a:lnTo>
                      <a:pt x="445" y="234"/>
                    </a:lnTo>
                    <a:lnTo>
                      <a:pt x="554" y="213"/>
                    </a:lnTo>
                    <a:lnTo>
                      <a:pt x="662" y="191"/>
                    </a:lnTo>
                    <a:lnTo>
                      <a:pt x="890" y="153"/>
                    </a:lnTo>
                    <a:lnTo>
                      <a:pt x="993" y="136"/>
                    </a:lnTo>
                    <a:lnTo>
                      <a:pt x="1091" y="120"/>
                    </a:lnTo>
                    <a:lnTo>
                      <a:pt x="1178" y="115"/>
                    </a:lnTo>
                    <a:lnTo>
                      <a:pt x="1248" y="104"/>
                    </a:lnTo>
                    <a:lnTo>
                      <a:pt x="1248" y="0"/>
                    </a:lnTo>
                    <a:lnTo>
                      <a:pt x="1161" y="22"/>
                    </a:lnTo>
                    <a:lnTo>
                      <a:pt x="1069" y="38"/>
                    </a:lnTo>
                    <a:lnTo>
                      <a:pt x="874" y="71"/>
                    </a:lnTo>
                    <a:lnTo>
                      <a:pt x="673" y="93"/>
                    </a:lnTo>
                    <a:lnTo>
                      <a:pt x="483" y="126"/>
                    </a:lnTo>
                    <a:lnTo>
                      <a:pt x="391" y="142"/>
                    </a:lnTo>
                    <a:lnTo>
                      <a:pt x="309" y="158"/>
                    </a:lnTo>
                    <a:lnTo>
                      <a:pt x="228" y="180"/>
                    </a:lnTo>
                    <a:lnTo>
                      <a:pt x="163" y="202"/>
                    </a:lnTo>
                    <a:lnTo>
                      <a:pt x="103" y="229"/>
                    </a:lnTo>
                    <a:lnTo>
                      <a:pt x="54" y="256"/>
                    </a:lnTo>
                    <a:lnTo>
                      <a:pt x="22" y="294"/>
                    </a:lnTo>
                    <a:lnTo>
                      <a:pt x="0" y="332"/>
                    </a:lnTo>
                    <a:lnTo>
                      <a:pt x="0" y="332"/>
                    </a:lnTo>
                    <a:close/>
                  </a:path>
                </a:pathLst>
              </a:custGeom>
              <a:gradFill rotWithShape="0">
                <a:gsLst>
                  <a:gs pos="0">
                    <a:schemeClr val="bg1">
                      <a:gamma/>
                      <a:shade val="90980"/>
                      <a:invGamma/>
                    </a:schemeClr>
                  </a:gs>
                  <a:gs pos="100000">
                    <a:schemeClr val="bg1"/>
                  </a:gs>
                </a:gsLst>
                <a:lin ang="2700000" scaled="1"/>
              </a:gradFill>
              <a:ln w="9525">
                <a:noFill/>
                <a:round/>
                <a:headEnd/>
                <a:tailEnd/>
              </a:ln>
            </p:spPr>
            <p:txBody>
              <a:bodyPr/>
              <a:lstStyle/>
              <a:p>
                <a:pPr eaLnBrk="0" hangingPunct="0">
                  <a:defRPr/>
                </a:pPr>
                <a:endParaRPr lang="en-US" dirty="0"/>
              </a:p>
            </p:txBody>
          </p:sp>
          <p:sp>
            <p:nvSpPr>
              <p:cNvPr id="12" name="Freeform 10"/>
              <p:cNvSpPr>
                <a:spLocks/>
              </p:cNvSpPr>
              <p:nvPr/>
            </p:nvSpPr>
            <p:spPr bwMode="hidden">
              <a:xfrm>
                <a:off x="3231" y="1409"/>
                <a:ext cx="2296" cy="1469"/>
              </a:xfrm>
              <a:custGeom>
                <a:avLst/>
                <a:gdLst/>
                <a:ahLst/>
                <a:cxnLst>
                  <a:cxn ang="0">
                    <a:pos x="982" y="1061"/>
                  </a:cxn>
                  <a:cxn ang="0">
                    <a:pos x="1357" y="1012"/>
                  </a:cxn>
                  <a:cxn ang="0">
                    <a:pos x="1666" y="957"/>
                  </a:cxn>
                  <a:cxn ang="0">
                    <a:pos x="1916" y="897"/>
                  </a:cxn>
                  <a:cxn ang="0">
                    <a:pos x="2100" y="832"/>
                  </a:cxn>
                  <a:cxn ang="0">
                    <a:pos x="2220" y="756"/>
                  </a:cxn>
                  <a:cxn ang="0">
                    <a:pos x="2285" y="669"/>
                  </a:cxn>
                  <a:cxn ang="0">
                    <a:pos x="2290" y="560"/>
                  </a:cxn>
                  <a:cxn ang="0">
                    <a:pos x="2241" y="457"/>
                  </a:cxn>
                  <a:cxn ang="0">
                    <a:pos x="2144" y="364"/>
                  </a:cxn>
                  <a:cxn ang="0">
                    <a:pos x="2008" y="277"/>
                  </a:cxn>
                  <a:cxn ang="0">
                    <a:pos x="1769" y="157"/>
                  </a:cxn>
                  <a:cxn ang="0">
                    <a:pos x="1612" y="92"/>
                  </a:cxn>
                  <a:cxn ang="0">
                    <a:pos x="1476" y="43"/>
                  </a:cxn>
                  <a:cxn ang="0">
                    <a:pos x="1384" y="10"/>
                  </a:cxn>
                  <a:cxn ang="0">
                    <a:pos x="1346" y="0"/>
                  </a:cxn>
                  <a:cxn ang="0">
                    <a:pos x="1655" y="119"/>
                  </a:cxn>
                  <a:cxn ang="0">
                    <a:pos x="1948" y="255"/>
                  </a:cxn>
                  <a:cxn ang="0">
                    <a:pos x="2068" y="326"/>
                  </a:cxn>
                  <a:cxn ang="0">
                    <a:pos x="2171" y="402"/>
                  </a:cxn>
                  <a:cxn ang="0">
                    <a:pos x="2236" y="478"/>
                  </a:cxn>
                  <a:cxn ang="0">
                    <a:pos x="2263" y="560"/>
                  </a:cxn>
                  <a:cxn ang="0">
                    <a:pos x="2241" y="636"/>
                  </a:cxn>
                  <a:cxn ang="0">
                    <a:pos x="2171" y="702"/>
                  </a:cxn>
                  <a:cxn ang="0">
                    <a:pos x="2062" y="756"/>
                  </a:cxn>
                  <a:cxn ang="0">
                    <a:pos x="1921" y="800"/>
                  </a:cxn>
                  <a:cxn ang="0">
                    <a:pos x="1748" y="843"/>
                  </a:cxn>
                  <a:cxn ang="0">
                    <a:pos x="1351" y="908"/>
                  </a:cxn>
                  <a:cxn ang="0">
                    <a:pos x="923" y="968"/>
                  </a:cxn>
                  <a:cxn ang="0">
                    <a:pos x="521" y="1028"/>
                  </a:cxn>
                  <a:cxn ang="0">
                    <a:pos x="353" y="1066"/>
                  </a:cxn>
                  <a:cxn ang="0">
                    <a:pos x="206" y="1104"/>
                  </a:cxn>
                  <a:cxn ang="0">
                    <a:pos x="92" y="1148"/>
                  </a:cxn>
                  <a:cxn ang="0">
                    <a:pos x="22" y="1202"/>
                  </a:cxn>
                  <a:cxn ang="0">
                    <a:pos x="0" y="1262"/>
                  </a:cxn>
                  <a:cxn ang="0">
                    <a:pos x="27" y="1327"/>
                  </a:cxn>
                  <a:cxn ang="0">
                    <a:pos x="98" y="1382"/>
                  </a:cxn>
                  <a:cxn ang="0">
                    <a:pos x="196" y="1425"/>
                  </a:cxn>
                  <a:cxn ang="0">
                    <a:pos x="326" y="1469"/>
                  </a:cxn>
                  <a:cxn ang="0">
                    <a:pos x="217" y="1414"/>
                  </a:cxn>
                  <a:cxn ang="0">
                    <a:pos x="147" y="1360"/>
                  </a:cxn>
                  <a:cxn ang="0">
                    <a:pos x="120" y="1306"/>
                  </a:cxn>
                  <a:cxn ang="0">
                    <a:pos x="141" y="1257"/>
                  </a:cxn>
                  <a:cxn ang="0">
                    <a:pos x="212" y="1208"/>
                  </a:cxn>
                  <a:cxn ang="0">
                    <a:pos x="342" y="1164"/>
                  </a:cxn>
                  <a:cxn ang="0">
                    <a:pos x="527" y="1121"/>
                  </a:cxn>
                  <a:cxn ang="0">
                    <a:pos x="771" y="1088"/>
                  </a:cxn>
                </a:cxnLst>
                <a:rect l="0" t="0" r="r" b="b"/>
                <a:pathLst>
                  <a:path w="2296" h="1469">
                    <a:moveTo>
                      <a:pt x="771" y="1088"/>
                    </a:moveTo>
                    <a:lnTo>
                      <a:pt x="982" y="1061"/>
                    </a:lnTo>
                    <a:lnTo>
                      <a:pt x="1178" y="1034"/>
                    </a:lnTo>
                    <a:lnTo>
                      <a:pt x="1357" y="1012"/>
                    </a:lnTo>
                    <a:lnTo>
                      <a:pt x="1520" y="985"/>
                    </a:lnTo>
                    <a:lnTo>
                      <a:pt x="1666" y="957"/>
                    </a:lnTo>
                    <a:lnTo>
                      <a:pt x="1796" y="930"/>
                    </a:lnTo>
                    <a:lnTo>
                      <a:pt x="1916" y="897"/>
                    </a:lnTo>
                    <a:lnTo>
                      <a:pt x="2013" y="870"/>
                    </a:lnTo>
                    <a:lnTo>
                      <a:pt x="2100" y="832"/>
                    </a:lnTo>
                    <a:lnTo>
                      <a:pt x="2171" y="800"/>
                    </a:lnTo>
                    <a:lnTo>
                      <a:pt x="2220" y="756"/>
                    </a:lnTo>
                    <a:lnTo>
                      <a:pt x="2263" y="712"/>
                    </a:lnTo>
                    <a:lnTo>
                      <a:pt x="2285" y="669"/>
                    </a:lnTo>
                    <a:lnTo>
                      <a:pt x="2296" y="614"/>
                    </a:lnTo>
                    <a:lnTo>
                      <a:pt x="2290" y="560"/>
                    </a:lnTo>
                    <a:lnTo>
                      <a:pt x="2269" y="500"/>
                    </a:lnTo>
                    <a:lnTo>
                      <a:pt x="2241" y="457"/>
                    </a:lnTo>
                    <a:lnTo>
                      <a:pt x="2198" y="408"/>
                    </a:lnTo>
                    <a:lnTo>
                      <a:pt x="2144" y="364"/>
                    </a:lnTo>
                    <a:lnTo>
                      <a:pt x="2079" y="321"/>
                    </a:lnTo>
                    <a:lnTo>
                      <a:pt x="2008" y="277"/>
                    </a:lnTo>
                    <a:lnTo>
                      <a:pt x="1927" y="234"/>
                    </a:lnTo>
                    <a:lnTo>
                      <a:pt x="1769" y="157"/>
                    </a:lnTo>
                    <a:lnTo>
                      <a:pt x="1688" y="125"/>
                    </a:lnTo>
                    <a:lnTo>
                      <a:pt x="1612" y="92"/>
                    </a:lnTo>
                    <a:lnTo>
                      <a:pt x="1536" y="65"/>
                    </a:lnTo>
                    <a:lnTo>
                      <a:pt x="1476" y="43"/>
                    </a:lnTo>
                    <a:lnTo>
                      <a:pt x="1422" y="27"/>
                    </a:lnTo>
                    <a:lnTo>
                      <a:pt x="1384" y="10"/>
                    </a:lnTo>
                    <a:lnTo>
                      <a:pt x="1357" y="5"/>
                    </a:lnTo>
                    <a:lnTo>
                      <a:pt x="1346" y="0"/>
                    </a:lnTo>
                    <a:lnTo>
                      <a:pt x="1498" y="54"/>
                    </a:lnTo>
                    <a:lnTo>
                      <a:pt x="1655" y="119"/>
                    </a:lnTo>
                    <a:lnTo>
                      <a:pt x="1807" y="185"/>
                    </a:lnTo>
                    <a:lnTo>
                      <a:pt x="1948" y="255"/>
                    </a:lnTo>
                    <a:lnTo>
                      <a:pt x="2013" y="288"/>
                    </a:lnTo>
                    <a:lnTo>
                      <a:pt x="2068" y="326"/>
                    </a:lnTo>
                    <a:lnTo>
                      <a:pt x="2122" y="364"/>
                    </a:lnTo>
                    <a:lnTo>
                      <a:pt x="2171" y="402"/>
                    </a:lnTo>
                    <a:lnTo>
                      <a:pt x="2209" y="440"/>
                    </a:lnTo>
                    <a:lnTo>
                      <a:pt x="2236" y="478"/>
                    </a:lnTo>
                    <a:lnTo>
                      <a:pt x="2252" y="522"/>
                    </a:lnTo>
                    <a:lnTo>
                      <a:pt x="2263" y="560"/>
                    </a:lnTo>
                    <a:lnTo>
                      <a:pt x="2258" y="598"/>
                    </a:lnTo>
                    <a:lnTo>
                      <a:pt x="2241" y="636"/>
                    </a:lnTo>
                    <a:lnTo>
                      <a:pt x="2214" y="669"/>
                    </a:lnTo>
                    <a:lnTo>
                      <a:pt x="2171" y="702"/>
                    </a:lnTo>
                    <a:lnTo>
                      <a:pt x="2122" y="729"/>
                    </a:lnTo>
                    <a:lnTo>
                      <a:pt x="2062" y="756"/>
                    </a:lnTo>
                    <a:lnTo>
                      <a:pt x="1997" y="778"/>
                    </a:lnTo>
                    <a:lnTo>
                      <a:pt x="1921" y="800"/>
                    </a:lnTo>
                    <a:lnTo>
                      <a:pt x="1834" y="821"/>
                    </a:lnTo>
                    <a:lnTo>
                      <a:pt x="1748" y="843"/>
                    </a:lnTo>
                    <a:lnTo>
                      <a:pt x="1552" y="876"/>
                    </a:lnTo>
                    <a:lnTo>
                      <a:pt x="1351" y="908"/>
                    </a:lnTo>
                    <a:lnTo>
                      <a:pt x="1134" y="941"/>
                    </a:lnTo>
                    <a:lnTo>
                      <a:pt x="923" y="968"/>
                    </a:lnTo>
                    <a:lnTo>
                      <a:pt x="716" y="995"/>
                    </a:lnTo>
                    <a:lnTo>
                      <a:pt x="521" y="1028"/>
                    </a:lnTo>
                    <a:lnTo>
                      <a:pt x="434" y="1044"/>
                    </a:lnTo>
                    <a:lnTo>
                      <a:pt x="353" y="1066"/>
                    </a:lnTo>
                    <a:lnTo>
                      <a:pt x="277" y="1082"/>
                    </a:lnTo>
                    <a:lnTo>
                      <a:pt x="206" y="1104"/>
                    </a:lnTo>
                    <a:lnTo>
                      <a:pt x="147" y="1126"/>
                    </a:lnTo>
                    <a:lnTo>
                      <a:pt x="92" y="1148"/>
                    </a:lnTo>
                    <a:lnTo>
                      <a:pt x="54" y="1175"/>
                    </a:lnTo>
                    <a:lnTo>
                      <a:pt x="22" y="1202"/>
                    </a:lnTo>
                    <a:lnTo>
                      <a:pt x="6" y="1229"/>
                    </a:lnTo>
                    <a:lnTo>
                      <a:pt x="0" y="1262"/>
                    </a:lnTo>
                    <a:lnTo>
                      <a:pt x="11" y="1295"/>
                    </a:lnTo>
                    <a:lnTo>
                      <a:pt x="27" y="1327"/>
                    </a:lnTo>
                    <a:lnTo>
                      <a:pt x="54" y="1355"/>
                    </a:lnTo>
                    <a:lnTo>
                      <a:pt x="98" y="1382"/>
                    </a:lnTo>
                    <a:lnTo>
                      <a:pt x="141" y="1404"/>
                    </a:lnTo>
                    <a:lnTo>
                      <a:pt x="196" y="1425"/>
                    </a:lnTo>
                    <a:lnTo>
                      <a:pt x="261" y="1447"/>
                    </a:lnTo>
                    <a:lnTo>
                      <a:pt x="326" y="1469"/>
                    </a:lnTo>
                    <a:lnTo>
                      <a:pt x="266" y="1442"/>
                    </a:lnTo>
                    <a:lnTo>
                      <a:pt x="217" y="1414"/>
                    </a:lnTo>
                    <a:lnTo>
                      <a:pt x="174" y="1387"/>
                    </a:lnTo>
                    <a:lnTo>
                      <a:pt x="147" y="1360"/>
                    </a:lnTo>
                    <a:lnTo>
                      <a:pt x="125" y="1333"/>
                    </a:lnTo>
                    <a:lnTo>
                      <a:pt x="120" y="1306"/>
                    </a:lnTo>
                    <a:lnTo>
                      <a:pt x="125" y="1278"/>
                    </a:lnTo>
                    <a:lnTo>
                      <a:pt x="141" y="1257"/>
                    </a:lnTo>
                    <a:lnTo>
                      <a:pt x="174" y="1229"/>
                    </a:lnTo>
                    <a:lnTo>
                      <a:pt x="212" y="1208"/>
                    </a:lnTo>
                    <a:lnTo>
                      <a:pt x="272" y="1186"/>
                    </a:lnTo>
                    <a:lnTo>
                      <a:pt x="342" y="1164"/>
                    </a:lnTo>
                    <a:lnTo>
                      <a:pt x="423" y="1142"/>
                    </a:lnTo>
                    <a:lnTo>
                      <a:pt x="527" y="1121"/>
                    </a:lnTo>
                    <a:lnTo>
                      <a:pt x="641" y="1104"/>
                    </a:lnTo>
                    <a:lnTo>
                      <a:pt x="771" y="1088"/>
                    </a:lnTo>
                    <a:lnTo>
                      <a:pt x="771" y="1088"/>
                    </a:lnTo>
                    <a:close/>
                  </a:path>
                </a:pathLst>
              </a:custGeom>
              <a:gradFill rotWithShape="0">
                <a:gsLst>
                  <a:gs pos="0">
                    <a:schemeClr val="bg1">
                      <a:gamma/>
                      <a:shade val="90980"/>
                      <a:invGamma/>
                    </a:schemeClr>
                  </a:gs>
                  <a:gs pos="100000">
                    <a:schemeClr val="bg1"/>
                  </a:gs>
                </a:gsLst>
                <a:lin ang="2700000" scaled="1"/>
              </a:gradFill>
              <a:ln w="9525">
                <a:noFill/>
                <a:round/>
                <a:headEnd/>
                <a:tailEnd/>
              </a:ln>
            </p:spPr>
            <p:txBody>
              <a:bodyPr/>
              <a:lstStyle/>
              <a:p>
                <a:pPr eaLnBrk="0" hangingPunct="0">
                  <a:defRPr/>
                </a:pPr>
                <a:endParaRPr lang="en-US" dirty="0"/>
              </a:p>
            </p:txBody>
          </p:sp>
        </p:grpSp>
      </p:grpSp>
      <p:sp>
        <p:nvSpPr>
          <p:cNvPr id="4107" name="Rectangle 11"/>
          <p:cNvSpPr>
            <a:spLocks noGrp="1" noChangeArrowheads="1"/>
          </p:cNvSpPr>
          <p:nvPr>
            <p:ph type="ctrTitle" sz="quarter"/>
          </p:nvPr>
        </p:nvSpPr>
        <p:spPr>
          <a:xfrm>
            <a:off x="685800" y="1736725"/>
            <a:ext cx="7772400" cy="1920875"/>
          </a:xfrm>
        </p:spPr>
        <p:txBody>
          <a:bodyPr/>
          <a:lstStyle>
            <a:lvl1pPr>
              <a:defRPr sz="6000"/>
            </a:lvl1pPr>
          </a:lstStyle>
          <a:p>
            <a:r>
              <a:rPr lang="en-US"/>
              <a:t>Click to edit Master title style</a:t>
            </a:r>
          </a:p>
        </p:txBody>
      </p:sp>
      <p:sp>
        <p:nvSpPr>
          <p:cNvPr id="4108" name="Rectangle 12"/>
          <p:cNvSpPr>
            <a:spLocks noGrp="1" noChangeArrowheads="1"/>
          </p:cNvSpPr>
          <p:nvPr>
            <p:ph type="subTitle" sz="quarter" idx="1"/>
          </p:nvPr>
        </p:nvSpPr>
        <p:spPr>
          <a:xfrm>
            <a:off x="1371600" y="3886200"/>
            <a:ext cx="6400800" cy="1752600"/>
          </a:xfrm>
        </p:spPr>
        <p:txBody>
          <a:bodyPr/>
          <a:lstStyle>
            <a:lvl1pPr marL="0" indent="0" algn="ctr">
              <a:buFont typeface="Wingdings" charset="2"/>
              <a:buNone/>
              <a:defRPr/>
            </a:lvl1pPr>
          </a:lstStyle>
          <a:p>
            <a:r>
              <a:rPr lang="en-US"/>
              <a:t>Click to edit Master subtitle style</a:t>
            </a:r>
          </a:p>
        </p:txBody>
      </p:sp>
      <p:sp>
        <p:nvSpPr>
          <p:cNvPr id="13" name="Rectangle 13"/>
          <p:cNvSpPr>
            <a:spLocks noGrp="1" noChangeArrowheads="1"/>
          </p:cNvSpPr>
          <p:nvPr>
            <p:ph type="dt" sz="quarter" idx="10"/>
          </p:nvPr>
        </p:nvSpPr>
        <p:spPr>
          <a:xfrm>
            <a:off x="457200" y="6248400"/>
            <a:ext cx="2133600" cy="476250"/>
          </a:xfrm>
        </p:spPr>
        <p:txBody>
          <a:bodyPr/>
          <a:lstStyle>
            <a:lvl1pPr>
              <a:defRPr dirty="0"/>
            </a:lvl1pPr>
          </a:lstStyle>
          <a:p>
            <a:pPr>
              <a:defRPr/>
            </a:pPr>
            <a:endParaRPr lang="en-US" dirty="0"/>
          </a:p>
        </p:txBody>
      </p:sp>
      <p:sp>
        <p:nvSpPr>
          <p:cNvPr id="14" name="Rectangle 14"/>
          <p:cNvSpPr>
            <a:spLocks noGrp="1" noChangeArrowheads="1"/>
          </p:cNvSpPr>
          <p:nvPr>
            <p:ph type="ftr" sz="quarter" idx="11"/>
          </p:nvPr>
        </p:nvSpPr>
        <p:spPr>
          <a:xfrm>
            <a:off x="3124200" y="6251575"/>
            <a:ext cx="2895600" cy="476250"/>
          </a:xfrm>
        </p:spPr>
        <p:txBody>
          <a:bodyPr/>
          <a:lstStyle>
            <a:lvl1pPr>
              <a:defRPr dirty="0"/>
            </a:lvl1pPr>
          </a:lstStyle>
          <a:p>
            <a:pPr>
              <a:defRPr/>
            </a:pPr>
            <a:endParaRPr lang="en-US" dirty="0"/>
          </a:p>
        </p:txBody>
      </p:sp>
      <p:sp>
        <p:nvSpPr>
          <p:cNvPr id="15" name="Rectangle 15"/>
          <p:cNvSpPr>
            <a:spLocks noGrp="1" noChangeArrowheads="1"/>
          </p:cNvSpPr>
          <p:nvPr>
            <p:ph type="sldNum" sz="quarter" idx="12"/>
          </p:nvPr>
        </p:nvSpPr>
        <p:spPr>
          <a:xfrm>
            <a:off x="6553200" y="6254750"/>
            <a:ext cx="2133600" cy="476250"/>
          </a:xfrm>
        </p:spPr>
        <p:txBody>
          <a:bodyPr/>
          <a:lstStyle>
            <a:lvl1pPr>
              <a:defRPr/>
            </a:lvl1pPr>
          </a:lstStyle>
          <a:p>
            <a:pPr>
              <a:defRPr/>
            </a:pPr>
            <a:fld id="{D94C51A9-A8DB-4147-9BCC-B66F2CA328A7}" type="slidenum">
              <a:rPr lang="en-US"/>
              <a:pPr>
                <a:defRPr/>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3"/>
          <p:cNvSpPr>
            <a:spLocks noGrp="1" noChangeArrowheads="1"/>
          </p:cNvSpPr>
          <p:nvPr>
            <p:ph type="dt" sz="half" idx="10"/>
          </p:nvPr>
        </p:nvSpPr>
        <p:spPr>
          <a:ln/>
        </p:spPr>
        <p:txBody>
          <a:bodyPr/>
          <a:lstStyle>
            <a:lvl1pPr>
              <a:defRPr/>
            </a:lvl1pPr>
          </a:lstStyle>
          <a:p>
            <a:pPr>
              <a:defRPr/>
            </a:pPr>
            <a:endParaRPr lang="en-US" dirty="0"/>
          </a:p>
        </p:txBody>
      </p:sp>
      <p:sp>
        <p:nvSpPr>
          <p:cNvPr id="5" name="Rectangle 14"/>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15"/>
          <p:cNvSpPr>
            <a:spLocks noGrp="1" noChangeArrowheads="1"/>
          </p:cNvSpPr>
          <p:nvPr>
            <p:ph type="sldNum" sz="quarter" idx="12"/>
          </p:nvPr>
        </p:nvSpPr>
        <p:spPr>
          <a:ln/>
        </p:spPr>
        <p:txBody>
          <a:bodyPr/>
          <a:lstStyle>
            <a:lvl1pPr>
              <a:defRPr/>
            </a:lvl1pPr>
          </a:lstStyle>
          <a:p>
            <a:pPr>
              <a:defRPr/>
            </a:pPr>
            <a:fld id="{07F675DA-5050-4738-8C25-205AF071548B}" type="slidenum">
              <a:rPr lang="en-US"/>
              <a:pPr>
                <a:defRPr/>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24537"/>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2453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3"/>
          <p:cNvSpPr>
            <a:spLocks noGrp="1" noChangeArrowheads="1"/>
          </p:cNvSpPr>
          <p:nvPr>
            <p:ph type="dt" sz="half" idx="10"/>
          </p:nvPr>
        </p:nvSpPr>
        <p:spPr>
          <a:ln/>
        </p:spPr>
        <p:txBody>
          <a:bodyPr/>
          <a:lstStyle>
            <a:lvl1pPr>
              <a:defRPr/>
            </a:lvl1pPr>
          </a:lstStyle>
          <a:p>
            <a:pPr>
              <a:defRPr/>
            </a:pPr>
            <a:endParaRPr lang="en-US" dirty="0"/>
          </a:p>
        </p:txBody>
      </p:sp>
      <p:sp>
        <p:nvSpPr>
          <p:cNvPr id="5" name="Rectangle 14"/>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15"/>
          <p:cNvSpPr>
            <a:spLocks noGrp="1" noChangeArrowheads="1"/>
          </p:cNvSpPr>
          <p:nvPr>
            <p:ph type="sldNum" sz="quarter" idx="12"/>
          </p:nvPr>
        </p:nvSpPr>
        <p:spPr>
          <a:ln/>
        </p:spPr>
        <p:txBody>
          <a:bodyPr/>
          <a:lstStyle>
            <a:lvl1pPr>
              <a:defRPr/>
            </a:lvl1pPr>
          </a:lstStyle>
          <a:p>
            <a:pPr>
              <a:defRPr/>
            </a:pPr>
            <a:fld id="{DE2FA7C8-BF2E-42B1-96AC-BBB21583C7B6}" type="slidenum">
              <a:rPr lang="en-US"/>
              <a:pPr>
                <a:defRPr/>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fourObj" preserve="1">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457200" y="274638"/>
            <a:ext cx="8229600" cy="1143000"/>
          </a:xfrm>
        </p:spPr>
        <p:txBody>
          <a:bodyPr/>
          <a:lstStyle/>
          <a:p>
            <a:r>
              <a:rPr lang="en-US" smtClean="0"/>
              <a:t>Click to edit Master title style</a:t>
            </a:r>
            <a:endParaRPr lang="en-US"/>
          </a:p>
        </p:txBody>
      </p:sp>
      <p:sp>
        <p:nvSpPr>
          <p:cNvPr id="3" name="Content Placeholder 2"/>
          <p:cNvSpPr>
            <a:spLocks noGrp="1"/>
          </p:cNvSpPr>
          <p:nvPr>
            <p:ph sz="quarter" idx="1"/>
          </p:nvPr>
        </p:nvSpPr>
        <p:spPr>
          <a:xfrm>
            <a:off x="457200" y="1600200"/>
            <a:ext cx="4038600" cy="21732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600200"/>
            <a:ext cx="4038600" cy="21732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57200" y="3925888"/>
            <a:ext cx="4038600" cy="217328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648200" y="3925888"/>
            <a:ext cx="4038600" cy="217328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13"/>
          <p:cNvSpPr>
            <a:spLocks noGrp="1" noChangeArrowheads="1"/>
          </p:cNvSpPr>
          <p:nvPr>
            <p:ph type="dt" sz="half" idx="10"/>
          </p:nvPr>
        </p:nvSpPr>
        <p:spPr>
          <a:ln/>
        </p:spPr>
        <p:txBody>
          <a:bodyPr/>
          <a:lstStyle>
            <a:lvl1pPr>
              <a:defRPr/>
            </a:lvl1pPr>
          </a:lstStyle>
          <a:p>
            <a:pPr>
              <a:defRPr/>
            </a:pPr>
            <a:endParaRPr lang="en-US" dirty="0"/>
          </a:p>
        </p:txBody>
      </p:sp>
      <p:sp>
        <p:nvSpPr>
          <p:cNvPr id="8" name="Rectangle 14"/>
          <p:cNvSpPr>
            <a:spLocks noGrp="1" noChangeArrowheads="1"/>
          </p:cNvSpPr>
          <p:nvPr>
            <p:ph type="ftr" sz="quarter" idx="11"/>
          </p:nvPr>
        </p:nvSpPr>
        <p:spPr>
          <a:ln/>
        </p:spPr>
        <p:txBody>
          <a:bodyPr/>
          <a:lstStyle>
            <a:lvl1pPr>
              <a:defRPr/>
            </a:lvl1pPr>
          </a:lstStyle>
          <a:p>
            <a:pPr>
              <a:defRPr/>
            </a:pPr>
            <a:endParaRPr lang="en-US" dirty="0"/>
          </a:p>
        </p:txBody>
      </p:sp>
      <p:sp>
        <p:nvSpPr>
          <p:cNvPr id="9" name="Rectangle 15"/>
          <p:cNvSpPr>
            <a:spLocks noGrp="1" noChangeArrowheads="1"/>
          </p:cNvSpPr>
          <p:nvPr>
            <p:ph type="sldNum" sz="quarter" idx="12"/>
          </p:nvPr>
        </p:nvSpPr>
        <p:spPr>
          <a:ln/>
        </p:spPr>
        <p:txBody>
          <a:bodyPr/>
          <a:lstStyle>
            <a:lvl1pPr>
              <a:defRPr/>
            </a:lvl1pPr>
          </a:lstStyle>
          <a:p>
            <a:pPr>
              <a:defRPr/>
            </a:pPr>
            <a:fld id="{72FE808E-B9E8-49A7-BACA-E362B81B7111}" type="slidenum">
              <a:rPr lang="en-US"/>
              <a:pPr>
                <a:defRPr/>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OverTx" preserve="1">
  <p:cSld name="Title and Content over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8229600" cy="21732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3925888"/>
            <a:ext cx="8229600" cy="217328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3"/>
          <p:cNvSpPr>
            <a:spLocks noGrp="1" noChangeArrowheads="1"/>
          </p:cNvSpPr>
          <p:nvPr>
            <p:ph type="dt" sz="half" idx="10"/>
          </p:nvPr>
        </p:nvSpPr>
        <p:spPr>
          <a:ln/>
        </p:spPr>
        <p:txBody>
          <a:bodyPr/>
          <a:lstStyle>
            <a:lvl1pPr>
              <a:defRPr/>
            </a:lvl1pPr>
          </a:lstStyle>
          <a:p>
            <a:pPr>
              <a:defRPr/>
            </a:pPr>
            <a:endParaRPr lang="en-US" dirty="0"/>
          </a:p>
        </p:txBody>
      </p:sp>
      <p:sp>
        <p:nvSpPr>
          <p:cNvPr id="6" name="Rectangle 14"/>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15"/>
          <p:cNvSpPr>
            <a:spLocks noGrp="1" noChangeArrowheads="1"/>
          </p:cNvSpPr>
          <p:nvPr>
            <p:ph type="sldNum" sz="quarter" idx="12"/>
          </p:nvPr>
        </p:nvSpPr>
        <p:spPr>
          <a:ln/>
        </p:spPr>
        <p:txBody>
          <a:bodyPr/>
          <a:lstStyle>
            <a:lvl1pPr>
              <a:defRPr/>
            </a:lvl1pPr>
          </a:lstStyle>
          <a:p>
            <a:pPr>
              <a:defRPr/>
            </a:pPr>
            <a:fld id="{E03551E4-0776-47EE-A812-A8CC8BDEB20A}" type="slidenum">
              <a:rPr lang="en-US"/>
              <a:pPr>
                <a:defRPr/>
              </a:pPr>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xOverObj" preserve="1">
  <p:cSld name="Title and Text over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8229600" cy="21732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57200" y="3925888"/>
            <a:ext cx="8229600" cy="217328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3"/>
          <p:cNvSpPr>
            <a:spLocks noGrp="1" noChangeArrowheads="1"/>
          </p:cNvSpPr>
          <p:nvPr>
            <p:ph type="dt" sz="half" idx="10"/>
          </p:nvPr>
        </p:nvSpPr>
        <p:spPr>
          <a:ln/>
        </p:spPr>
        <p:txBody>
          <a:bodyPr/>
          <a:lstStyle>
            <a:lvl1pPr>
              <a:defRPr/>
            </a:lvl1pPr>
          </a:lstStyle>
          <a:p>
            <a:pPr>
              <a:defRPr/>
            </a:pPr>
            <a:endParaRPr lang="en-US" dirty="0"/>
          </a:p>
        </p:txBody>
      </p:sp>
      <p:sp>
        <p:nvSpPr>
          <p:cNvPr id="6" name="Rectangle 14"/>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15"/>
          <p:cNvSpPr>
            <a:spLocks noGrp="1" noChangeArrowheads="1"/>
          </p:cNvSpPr>
          <p:nvPr>
            <p:ph type="sldNum" sz="quarter" idx="12"/>
          </p:nvPr>
        </p:nvSpPr>
        <p:spPr>
          <a:ln/>
        </p:spPr>
        <p:txBody>
          <a:bodyPr/>
          <a:lstStyle>
            <a:lvl1pPr>
              <a:defRPr/>
            </a:lvl1pPr>
          </a:lstStyle>
          <a:p>
            <a:pPr>
              <a:defRPr/>
            </a:pPr>
            <a:fld id="{6D47DFF2-1914-4F9E-AAF1-71120228224F}" type="slidenum">
              <a:rPr lang="en-US"/>
              <a:pPr>
                <a:defRPr/>
              </a:pPr>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xAndTwoObj" preserve="1">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4989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600200"/>
            <a:ext cx="4038600" cy="21732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48200" y="3925888"/>
            <a:ext cx="4038600" cy="217328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Rectangle 13"/>
          <p:cNvSpPr>
            <a:spLocks noGrp="1" noChangeArrowheads="1"/>
          </p:cNvSpPr>
          <p:nvPr>
            <p:ph type="dt" sz="half" idx="10"/>
          </p:nvPr>
        </p:nvSpPr>
        <p:spPr>
          <a:ln/>
        </p:spPr>
        <p:txBody>
          <a:bodyPr/>
          <a:lstStyle>
            <a:lvl1pPr>
              <a:defRPr/>
            </a:lvl1pPr>
          </a:lstStyle>
          <a:p>
            <a:pPr>
              <a:defRPr/>
            </a:pPr>
            <a:endParaRPr lang="en-US" dirty="0"/>
          </a:p>
        </p:txBody>
      </p:sp>
      <p:sp>
        <p:nvSpPr>
          <p:cNvPr id="7" name="Rectangle 14"/>
          <p:cNvSpPr>
            <a:spLocks noGrp="1" noChangeArrowheads="1"/>
          </p:cNvSpPr>
          <p:nvPr>
            <p:ph type="ftr" sz="quarter" idx="11"/>
          </p:nvPr>
        </p:nvSpPr>
        <p:spPr>
          <a:ln/>
        </p:spPr>
        <p:txBody>
          <a:bodyPr/>
          <a:lstStyle>
            <a:lvl1pPr>
              <a:defRPr/>
            </a:lvl1pPr>
          </a:lstStyle>
          <a:p>
            <a:pPr>
              <a:defRPr/>
            </a:pPr>
            <a:endParaRPr lang="en-US" dirty="0"/>
          </a:p>
        </p:txBody>
      </p:sp>
      <p:sp>
        <p:nvSpPr>
          <p:cNvPr id="8" name="Rectangle 15"/>
          <p:cNvSpPr>
            <a:spLocks noGrp="1" noChangeArrowheads="1"/>
          </p:cNvSpPr>
          <p:nvPr>
            <p:ph type="sldNum" sz="quarter" idx="12"/>
          </p:nvPr>
        </p:nvSpPr>
        <p:spPr>
          <a:ln/>
        </p:spPr>
        <p:txBody>
          <a:bodyPr/>
          <a:lstStyle>
            <a:lvl1pPr>
              <a:defRPr/>
            </a:lvl1pPr>
          </a:lstStyle>
          <a:p>
            <a:pPr>
              <a:defRPr/>
            </a:pPr>
            <a:fld id="{9AB25032-5A2A-4AD6-A372-C036DC8890AA}" type="slidenum">
              <a:rPr lang="en-US"/>
              <a:pPr>
                <a:defRPr/>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3"/>
          <p:cNvSpPr>
            <a:spLocks noGrp="1" noChangeArrowheads="1"/>
          </p:cNvSpPr>
          <p:nvPr>
            <p:ph type="dt" sz="half" idx="10"/>
          </p:nvPr>
        </p:nvSpPr>
        <p:spPr>
          <a:ln/>
        </p:spPr>
        <p:txBody>
          <a:bodyPr/>
          <a:lstStyle>
            <a:lvl1pPr>
              <a:defRPr/>
            </a:lvl1pPr>
          </a:lstStyle>
          <a:p>
            <a:pPr>
              <a:defRPr/>
            </a:pPr>
            <a:endParaRPr lang="en-US" dirty="0"/>
          </a:p>
        </p:txBody>
      </p:sp>
      <p:sp>
        <p:nvSpPr>
          <p:cNvPr id="5" name="Rectangle 14"/>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15"/>
          <p:cNvSpPr>
            <a:spLocks noGrp="1" noChangeArrowheads="1"/>
          </p:cNvSpPr>
          <p:nvPr>
            <p:ph type="sldNum" sz="quarter" idx="12"/>
          </p:nvPr>
        </p:nvSpPr>
        <p:spPr>
          <a:ln/>
        </p:spPr>
        <p:txBody>
          <a:bodyPr/>
          <a:lstStyle>
            <a:lvl1pPr>
              <a:defRPr/>
            </a:lvl1pPr>
          </a:lstStyle>
          <a:p>
            <a:pPr>
              <a:defRPr/>
            </a:pPr>
            <a:fld id="{84649258-2022-4797-AED2-E2E3AC21B06C}" type="slidenum">
              <a:rPr lang="en-US"/>
              <a:pPr>
                <a:defRPr/>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13"/>
          <p:cNvSpPr>
            <a:spLocks noGrp="1" noChangeArrowheads="1"/>
          </p:cNvSpPr>
          <p:nvPr>
            <p:ph type="dt" sz="half" idx="10"/>
          </p:nvPr>
        </p:nvSpPr>
        <p:spPr>
          <a:ln/>
        </p:spPr>
        <p:txBody>
          <a:bodyPr/>
          <a:lstStyle>
            <a:lvl1pPr>
              <a:defRPr/>
            </a:lvl1pPr>
          </a:lstStyle>
          <a:p>
            <a:pPr>
              <a:defRPr/>
            </a:pPr>
            <a:endParaRPr lang="en-US" dirty="0"/>
          </a:p>
        </p:txBody>
      </p:sp>
      <p:sp>
        <p:nvSpPr>
          <p:cNvPr id="5" name="Rectangle 14"/>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15"/>
          <p:cNvSpPr>
            <a:spLocks noGrp="1" noChangeArrowheads="1"/>
          </p:cNvSpPr>
          <p:nvPr>
            <p:ph type="sldNum" sz="quarter" idx="12"/>
          </p:nvPr>
        </p:nvSpPr>
        <p:spPr>
          <a:ln/>
        </p:spPr>
        <p:txBody>
          <a:bodyPr/>
          <a:lstStyle>
            <a:lvl1pPr>
              <a:defRPr/>
            </a:lvl1pPr>
          </a:lstStyle>
          <a:p>
            <a:pPr>
              <a:defRPr/>
            </a:pPr>
            <a:fld id="{C8F241F8-BE30-44A3-975D-080BB7508229}" type="slidenum">
              <a:rPr lang="en-US"/>
              <a:pPr>
                <a:defRPr/>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4989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4989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3"/>
          <p:cNvSpPr>
            <a:spLocks noGrp="1" noChangeArrowheads="1"/>
          </p:cNvSpPr>
          <p:nvPr>
            <p:ph type="dt" sz="half" idx="10"/>
          </p:nvPr>
        </p:nvSpPr>
        <p:spPr>
          <a:ln/>
        </p:spPr>
        <p:txBody>
          <a:bodyPr/>
          <a:lstStyle>
            <a:lvl1pPr>
              <a:defRPr/>
            </a:lvl1pPr>
          </a:lstStyle>
          <a:p>
            <a:pPr>
              <a:defRPr/>
            </a:pPr>
            <a:endParaRPr lang="en-US" dirty="0"/>
          </a:p>
        </p:txBody>
      </p:sp>
      <p:sp>
        <p:nvSpPr>
          <p:cNvPr id="6" name="Rectangle 14"/>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15"/>
          <p:cNvSpPr>
            <a:spLocks noGrp="1" noChangeArrowheads="1"/>
          </p:cNvSpPr>
          <p:nvPr>
            <p:ph type="sldNum" sz="quarter" idx="12"/>
          </p:nvPr>
        </p:nvSpPr>
        <p:spPr>
          <a:ln/>
        </p:spPr>
        <p:txBody>
          <a:bodyPr/>
          <a:lstStyle>
            <a:lvl1pPr>
              <a:defRPr/>
            </a:lvl1pPr>
          </a:lstStyle>
          <a:p>
            <a:pPr>
              <a:defRPr/>
            </a:pPr>
            <a:fld id="{03EC3735-3668-40EA-9E28-F5A2DC08E160}" type="slidenum">
              <a:rPr lang="en-US"/>
              <a:pPr>
                <a:defRPr/>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13"/>
          <p:cNvSpPr>
            <a:spLocks noGrp="1" noChangeArrowheads="1"/>
          </p:cNvSpPr>
          <p:nvPr>
            <p:ph type="dt" sz="half" idx="10"/>
          </p:nvPr>
        </p:nvSpPr>
        <p:spPr>
          <a:ln/>
        </p:spPr>
        <p:txBody>
          <a:bodyPr/>
          <a:lstStyle>
            <a:lvl1pPr>
              <a:defRPr/>
            </a:lvl1pPr>
          </a:lstStyle>
          <a:p>
            <a:pPr>
              <a:defRPr/>
            </a:pPr>
            <a:endParaRPr lang="en-US" dirty="0"/>
          </a:p>
        </p:txBody>
      </p:sp>
      <p:sp>
        <p:nvSpPr>
          <p:cNvPr id="8" name="Rectangle 14"/>
          <p:cNvSpPr>
            <a:spLocks noGrp="1" noChangeArrowheads="1"/>
          </p:cNvSpPr>
          <p:nvPr>
            <p:ph type="ftr" sz="quarter" idx="11"/>
          </p:nvPr>
        </p:nvSpPr>
        <p:spPr>
          <a:ln/>
        </p:spPr>
        <p:txBody>
          <a:bodyPr/>
          <a:lstStyle>
            <a:lvl1pPr>
              <a:defRPr/>
            </a:lvl1pPr>
          </a:lstStyle>
          <a:p>
            <a:pPr>
              <a:defRPr/>
            </a:pPr>
            <a:endParaRPr lang="en-US" dirty="0"/>
          </a:p>
        </p:txBody>
      </p:sp>
      <p:sp>
        <p:nvSpPr>
          <p:cNvPr id="9" name="Rectangle 15"/>
          <p:cNvSpPr>
            <a:spLocks noGrp="1" noChangeArrowheads="1"/>
          </p:cNvSpPr>
          <p:nvPr>
            <p:ph type="sldNum" sz="quarter" idx="12"/>
          </p:nvPr>
        </p:nvSpPr>
        <p:spPr>
          <a:ln/>
        </p:spPr>
        <p:txBody>
          <a:bodyPr/>
          <a:lstStyle>
            <a:lvl1pPr>
              <a:defRPr/>
            </a:lvl1pPr>
          </a:lstStyle>
          <a:p>
            <a:pPr>
              <a:defRPr/>
            </a:pPr>
            <a:fld id="{ADD2C550-9D40-445D-AF66-83F92EB6B321}" type="slidenum">
              <a:rPr lang="en-US"/>
              <a:pPr>
                <a:defRPr/>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13"/>
          <p:cNvSpPr>
            <a:spLocks noGrp="1" noChangeArrowheads="1"/>
          </p:cNvSpPr>
          <p:nvPr>
            <p:ph type="dt" sz="half" idx="10"/>
          </p:nvPr>
        </p:nvSpPr>
        <p:spPr>
          <a:ln/>
        </p:spPr>
        <p:txBody>
          <a:bodyPr/>
          <a:lstStyle>
            <a:lvl1pPr>
              <a:defRPr/>
            </a:lvl1pPr>
          </a:lstStyle>
          <a:p>
            <a:pPr>
              <a:defRPr/>
            </a:pPr>
            <a:endParaRPr lang="en-US" dirty="0"/>
          </a:p>
        </p:txBody>
      </p:sp>
      <p:sp>
        <p:nvSpPr>
          <p:cNvPr id="4" name="Rectangle 14"/>
          <p:cNvSpPr>
            <a:spLocks noGrp="1" noChangeArrowheads="1"/>
          </p:cNvSpPr>
          <p:nvPr>
            <p:ph type="ftr" sz="quarter" idx="11"/>
          </p:nvPr>
        </p:nvSpPr>
        <p:spPr>
          <a:ln/>
        </p:spPr>
        <p:txBody>
          <a:bodyPr/>
          <a:lstStyle>
            <a:lvl1pPr>
              <a:defRPr/>
            </a:lvl1pPr>
          </a:lstStyle>
          <a:p>
            <a:pPr>
              <a:defRPr/>
            </a:pPr>
            <a:endParaRPr lang="en-US" dirty="0"/>
          </a:p>
        </p:txBody>
      </p:sp>
      <p:sp>
        <p:nvSpPr>
          <p:cNvPr id="5" name="Rectangle 15"/>
          <p:cNvSpPr>
            <a:spLocks noGrp="1" noChangeArrowheads="1"/>
          </p:cNvSpPr>
          <p:nvPr>
            <p:ph type="sldNum" sz="quarter" idx="12"/>
          </p:nvPr>
        </p:nvSpPr>
        <p:spPr>
          <a:ln/>
        </p:spPr>
        <p:txBody>
          <a:bodyPr/>
          <a:lstStyle>
            <a:lvl1pPr>
              <a:defRPr/>
            </a:lvl1pPr>
          </a:lstStyle>
          <a:p>
            <a:pPr>
              <a:defRPr/>
            </a:pPr>
            <a:fld id="{89C21075-9E3B-4534-AAA7-4B9C65BC3697}" type="slidenum">
              <a:rPr lang="en-US"/>
              <a:pPr>
                <a:defRPr/>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3"/>
          <p:cNvSpPr>
            <a:spLocks noGrp="1" noChangeArrowheads="1"/>
          </p:cNvSpPr>
          <p:nvPr>
            <p:ph type="dt" sz="half" idx="10"/>
          </p:nvPr>
        </p:nvSpPr>
        <p:spPr>
          <a:ln/>
        </p:spPr>
        <p:txBody>
          <a:bodyPr/>
          <a:lstStyle>
            <a:lvl1pPr>
              <a:defRPr/>
            </a:lvl1pPr>
          </a:lstStyle>
          <a:p>
            <a:pPr>
              <a:defRPr/>
            </a:pPr>
            <a:endParaRPr lang="en-US" dirty="0"/>
          </a:p>
        </p:txBody>
      </p:sp>
      <p:sp>
        <p:nvSpPr>
          <p:cNvPr id="3" name="Rectangle 14"/>
          <p:cNvSpPr>
            <a:spLocks noGrp="1" noChangeArrowheads="1"/>
          </p:cNvSpPr>
          <p:nvPr>
            <p:ph type="ftr" sz="quarter" idx="11"/>
          </p:nvPr>
        </p:nvSpPr>
        <p:spPr>
          <a:ln/>
        </p:spPr>
        <p:txBody>
          <a:bodyPr/>
          <a:lstStyle>
            <a:lvl1pPr>
              <a:defRPr/>
            </a:lvl1pPr>
          </a:lstStyle>
          <a:p>
            <a:pPr>
              <a:defRPr/>
            </a:pPr>
            <a:endParaRPr lang="en-US" dirty="0"/>
          </a:p>
        </p:txBody>
      </p:sp>
      <p:sp>
        <p:nvSpPr>
          <p:cNvPr id="4" name="Rectangle 15"/>
          <p:cNvSpPr>
            <a:spLocks noGrp="1" noChangeArrowheads="1"/>
          </p:cNvSpPr>
          <p:nvPr>
            <p:ph type="sldNum" sz="quarter" idx="12"/>
          </p:nvPr>
        </p:nvSpPr>
        <p:spPr>
          <a:ln/>
        </p:spPr>
        <p:txBody>
          <a:bodyPr/>
          <a:lstStyle>
            <a:lvl1pPr>
              <a:defRPr/>
            </a:lvl1pPr>
          </a:lstStyle>
          <a:p>
            <a:pPr>
              <a:defRPr/>
            </a:pPr>
            <a:fld id="{723C0599-0FD9-4070-AC1D-E548F3397C2A}" type="slidenum">
              <a:rPr lang="en-US"/>
              <a:pPr>
                <a:defRPr/>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3"/>
          <p:cNvSpPr>
            <a:spLocks noGrp="1" noChangeArrowheads="1"/>
          </p:cNvSpPr>
          <p:nvPr>
            <p:ph type="dt" sz="half" idx="10"/>
          </p:nvPr>
        </p:nvSpPr>
        <p:spPr>
          <a:ln/>
        </p:spPr>
        <p:txBody>
          <a:bodyPr/>
          <a:lstStyle>
            <a:lvl1pPr>
              <a:defRPr/>
            </a:lvl1pPr>
          </a:lstStyle>
          <a:p>
            <a:pPr>
              <a:defRPr/>
            </a:pPr>
            <a:endParaRPr lang="en-US" dirty="0"/>
          </a:p>
        </p:txBody>
      </p:sp>
      <p:sp>
        <p:nvSpPr>
          <p:cNvPr id="6" name="Rectangle 14"/>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15"/>
          <p:cNvSpPr>
            <a:spLocks noGrp="1" noChangeArrowheads="1"/>
          </p:cNvSpPr>
          <p:nvPr>
            <p:ph type="sldNum" sz="quarter" idx="12"/>
          </p:nvPr>
        </p:nvSpPr>
        <p:spPr>
          <a:ln/>
        </p:spPr>
        <p:txBody>
          <a:bodyPr/>
          <a:lstStyle>
            <a:lvl1pPr>
              <a:defRPr/>
            </a:lvl1pPr>
          </a:lstStyle>
          <a:p>
            <a:pPr>
              <a:defRPr/>
            </a:pPr>
            <a:fld id="{FD50AF2A-8461-4F7F-AB0A-FE20E5FA12AE}" type="slidenum">
              <a:rPr lang="en-US"/>
              <a:pPr>
                <a:defRPr/>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3"/>
          <p:cNvSpPr>
            <a:spLocks noGrp="1" noChangeArrowheads="1"/>
          </p:cNvSpPr>
          <p:nvPr>
            <p:ph type="dt" sz="half" idx="10"/>
          </p:nvPr>
        </p:nvSpPr>
        <p:spPr>
          <a:ln/>
        </p:spPr>
        <p:txBody>
          <a:bodyPr/>
          <a:lstStyle>
            <a:lvl1pPr>
              <a:defRPr/>
            </a:lvl1pPr>
          </a:lstStyle>
          <a:p>
            <a:pPr>
              <a:defRPr/>
            </a:pPr>
            <a:endParaRPr lang="en-US" dirty="0"/>
          </a:p>
        </p:txBody>
      </p:sp>
      <p:sp>
        <p:nvSpPr>
          <p:cNvPr id="6" name="Rectangle 14"/>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15"/>
          <p:cNvSpPr>
            <a:spLocks noGrp="1" noChangeArrowheads="1"/>
          </p:cNvSpPr>
          <p:nvPr>
            <p:ph type="sldNum" sz="quarter" idx="12"/>
          </p:nvPr>
        </p:nvSpPr>
        <p:spPr>
          <a:ln/>
        </p:spPr>
        <p:txBody>
          <a:bodyPr/>
          <a:lstStyle>
            <a:lvl1pPr>
              <a:defRPr/>
            </a:lvl1pPr>
          </a:lstStyle>
          <a:p>
            <a:pPr>
              <a:defRPr/>
            </a:pPr>
            <a:fld id="{D6892288-3B24-4E86-8C86-59F437E5C8CD}" type="slidenum">
              <a:rPr lang="en-US"/>
              <a:pPr>
                <a:defRPr/>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026" name="Group 2"/>
          <p:cNvGrpSpPr>
            <a:grpSpLocks/>
          </p:cNvGrpSpPr>
          <p:nvPr/>
        </p:nvGrpSpPr>
        <p:grpSpPr bwMode="auto">
          <a:xfrm>
            <a:off x="0" y="0"/>
            <a:ext cx="9140825" cy="6850063"/>
            <a:chOff x="0" y="0"/>
            <a:chExt cx="5758" cy="4315"/>
          </a:xfrm>
        </p:grpSpPr>
        <p:sp>
          <p:nvSpPr>
            <p:cNvPr id="3075" name="Freeform 3"/>
            <p:cNvSpPr>
              <a:spLocks/>
            </p:cNvSpPr>
            <p:nvPr/>
          </p:nvSpPr>
          <p:spPr bwMode="hidden">
            <a:xfrm>
              <a:off x="0" y="0"/>
              <a:ext cx="5758" cy="1776"/>
            </a:xfrm>
            <a:custGeom>
              <a:avLst/>
              <a:gdLst/>
              <a:ahLst/>
              <a:cxnLst>
                <a:cxn ang="0">
                  <a:pos x="0" y="0"/>
                </a:cxn>
                <a:cxn ang="0">
                  <a:pos x="0" y="1906"/>
                </a:cxn>
                <a:cxn ang="0">
                  <a:pos x="5740" y="1906"/>
                </a:cxn>
                <a:cxn ang="0">
                  <a:pos x="5740" y="0"/>
                </a:cxn>
                <a:cxn ang="0">
                  <a:pos x="0" y="0"/>
                </a:cxn>
                <a:cxn ang="0">
                  <a:pos x="0" y="0"/>
                </a:cxn>
              </a:cxnLst>
              <a:rect l="0" t="0" r="r" b="b"/>
              <a:pathLst>
                <a:path w="5740" h="1906">
                  <a:moveTo>
                    <a:pt x="0" y="0"/>
                  </a:moveTo>
                  <a:lnTo>
                    <a:pt x="0" y="1906"/>
                  </a:lnTo>
                  <a:lnTo>
                    <a:pt x="5740" y="1906"/>
                  </a:lnTo>
                  <a:lnTo>
                    <a:pt x="5740" y="0"/>
                  </a:lnTo>
                  <a:lnTo>
                    <a:pt x="0" y="0"/>
                  </a:lnTo>
                  <a:lnTo>
                    <a:pt x="0" y="0"/>
                  </a:lnTo>
                  <a:close/>
                </a:path>
              </a:pathLst>
            </a:custGeom>
            <a:gradFill rotWithShape="0">
              <a:gsLst>
                <a:gs pos="0">
                  <a:schemeClr val="bg2"/>
                </a:gs>
                <a:gs pos="100000">
                  <a:schemeClr val="bg1"/>
                </a:gs>
              </a:gsLst>
              <a:lin ang="5400000" scaled="1"/>
            </a:gradFill>
            <a:ln w="9525">
              <a:noFill/>
              <a:round/>
              <a:headEnd/>
              <a:tailEnd/>
            </a:ln>
          </p:spPr>
          <p:txBody>
            <a:bodyPr/>
            <a:lstStyle/>
            <a:p>
              <a:pPr eaLnBrk="0" hangingPunct="0">
                <a:defRPr/>
              </a:pPr>
              <a:endParaRPr lang="en-US" dirty="0"/>
            </a:p>
          </p:txBody>
        </p:sp>
        <p:grpSp>
          <p:nvGrpSpPr>
            <p:cNvPr id="1033" name="Group 4"/>
            <p:cNvGrpSpPr>
              <a:grpSpLocks/>
            </p:cNvGrpSpPr>
            <p:nvPr userDrawn="1"/>
          </p:nvGrpSpPr>
          <p:grpSpPr bwMode="auto">
            <a:xfrm>
              <a:off x="1728" y="1409"/>
              <a:ext cx="4027" cy="2906"/>
              <a:chOff x="1728" y="1409"/>
              <a:chExt cx="4027" cy="2906"/>
            </a:xfrm>
          </p:grpSpPr>
          <p:sp>
            <p:nvSpPr>
              <p:cNvPr id="3077" name="Freeform 5"/>
              <p:cNvSpPr>
                <a:spLocks/>
              </p:cNvSpPr>
              <p:nvPr/>
            </p:nvSpPr>
            <p:spPr bwMode="hidden">
              <a:xfrm>
                <a:off x="1728" y="2644"/>
                <a:ext cx="2882" cy="1671"/>
              </a:xfrm>
              <a:custGeom>
                <a:avLst/>
                <a:gdLst/>
                <a:ahLst/>
                <a:cxnLst>
                  <a:cxn ang="0">
                    <a:pos x="2740" y="528"/>
                  </a:cxn>
                  <a:cxn ang="0">
                    <a:pos x="2632" y="484"/>
                  </a:cxn>
                  <a:cxn ang="0">
                    <a:pos x="2480" y="424"/>
                  </a:cxn>
                  <a:cxn ang="0">
                    <a:pos x="2203" y="343"/>
                  </a:cxn>
                  <a:cxn ang="0">
                    <a:pos x="1970" y="277"/>
                  </a:cxn>
                  <a:cxn ang="0">
                    <a:pos x="1807" y="212"/>
                  </a:cxn>
                  <a:cxn ang="0">
                    <a:pos x="1693" y="152"/>
                  </a:cxn>
                  <a:cxn ang="0">
                    <a:pos x="1628" y="103"/>
                  </a:cxn>
                  <a:cxn ang="0">
                    <a:pos x="1590" y="60"/>
                  </a:cxn>
                  <a:cxn ang="0">
                    <a:pos x="1579" y="27"/>
                  </a:cxn>
                  <a:cxn ang="0">
                    <a:pos x="1585" y="0"/>
                  </a:cxn>
                  <a:cxn ang="0">
                    <a:pos x="1557" y="49"/>
                  </a:cxn>
                  <a:cxn ang="0">
                    <a:pos x="1568" y="98"/>
                  </a:cxn>
                  <a:cxn ang="0">
                    <a:pos x="1617" y="141"/>
                  </a:cxn>
                  <a:cxn ang="0">
                    <a:pos x="1688" y="185"/>
                  </a:cxn>
                  <a:cxn ang="0">
                    <a:pos x="1791" y="228"/>
                  </a:cxn>
                  <a:cxn ang="0">
                    <a:pos x="2040" y="310"/>
                  </a:cxn>
                  <a:cxn ang="0">
                    <a:pos x="2285" y="381"/>
                  </a:cxn>
                  <a:cxn ang="0">
                    <a:pos x="2464" y="435"/>
                  </a:cxn>
                  <a:cxn ang="0">
                    <a:pos x="2605" y="484"/>
                  </a:cxn>
                  <a:cxn ang="0">
                    <a:pos x="2708" y="528"/>
                  </a:cxn>
                  <a:cxn ang="0">
                    <a:pos x="2768" y="560"/>
                  </a:cxn>
                  <a:cxn ang="0">
                    <a:pos x="2795" y="593"/>
                  </a:cxn>
                  <a:cxn ang="0">
                    <a:pos x="2795" y="642"/>
                  </a:cxn>
                  <a:cxn ang="0">
                    <a:pos x="2762" y="691"/>
                  </a:cxn>
                  <a:cxn ang="0">
                    <a:pos x="2692" y="735"/>
                  </a:cxn>
                  <a:cxn ang="0">
                    <a:pos x="2589" y="778"/>
                  </a:cxn>
                  <a:cxn ang="0">
                    <a:pos x="2458" y="822"/>
                  </a:cxn>
                  <a:cxn ang="0">
                    <a:pos x="2301" y="865"/>
                  </a:cxn>
                  <a:cxn ang="0">
                    <a:pos x="2030" y="930"/>
                  </a:cxn>
                  <a:cxn ang="0">
                    <a:pos x="1606" y="1034"/>
                  </a:cxn>
                  <a:cxn ang="0">
                    <a:pos x="1145" y="1164"/>
                  </a:cxn>
                  <a:cxn ang="0">
                    <a:pos x="673" y="1328"/>
                  </a:cxn>
                  <a:cxn ang="0">
                    <a:pos x="217" y="1545"/>
                  </a:cxn>
                  <a:cxn ang="0">
                    <a:pos x="353" y="1671"/>
                  </a:cxn>
                  <a:cxn ang="0">
                    <a:pos x="754" y="1469"/>
                  </a:cxn>
                  <a:cxn ang="0">
                    <a:pos x="1145" y="1311"/>
                  </a:cxn>
                  <a:cxn ang="0">
                    <a:pos x="1519" y="1186"/>
                  </a:cxn>
                  <a:cxn ang="0">
                    <a:pos x="1861" y="1083"/>
                  </a:cxn>
                  <a:cxn ang="0">
                    <a:pos x="2165" y="1007"/>
                  </a:cxn>
                  <a:cxn ang="0">
                    <a:pos x="2426" y="947"/>
                  </a:cxn>
                  <a:cxn ang="0">
                    <a:pos x="2626" y="892"/>
                  </a:cxn>
                  <a:cxn ang="0">
                    <a:pos x="2762" y="838"/>
                  </a:cxn>
                  <a:cxn ang="0">
                    <a:pos x="2827" y="794"/>
                  </a:cxn>
                  <a:cxn ang="0">
                    <a:pos x="2865" y="745"/>
                  </a:cxn>
                  <a:cxn ang="0">
                    <a:pos x="2882" y="702"/>
                  </a:cxn>
                  <a:cxn ang="0">
                    <a:pos x="2854" y="620"/>
                  </a:cxn>
                  <a:cxn ang="0">
                    <a:pos x="2800" y="560"/>
                  </a:cxn>
                  <a:cxn ang="0">
                    <a:pos x="2773" y="544"/>
                  </a:cxn>
                </a:cxnLst>
                <a:rect l="0" t="0" r="r" b="b"/>
                <a:pathLst>
                  <a:path w="2882" h="1671">
                    <a:moveTo>
                      <a:pt x="2773" y="544"/>
                    </a:moveTo>
                    <a:lnTo>
                      <a:pt x="2740" y="528"/>
                    </a:lnTo>
                    <a:lnTo>
                      <a:pt x="2692" y="506"/>
                    </a:lnTo>
                    <a:lnTo>
                      <a:pt x="2632" y="484"/>
                    </a:lnTo>
                    <a:lnTo>
                      <a:pt x="2561" y="457"/>
                    </a:lnTo>
                    <a:lnTo>
                      <a:pt x="2480" y="424"/>
                    </a:lnTo>
                    <a:lnTo>
                      <a:pt x="2388" y="397"/>
                    </a:lnTo>
                    <a:lnTo>
                      <a:pt x="2203" y="343"/>
                    </a:lnTo>
                    <a:lnTo>
                      <a:pt x="2078" y="310"/>
                    </a:lnTo>
                    <a:lnTo>
                      <a:pt x="1970" y="277"/>
                    </a:lnTo>
                    <a:lnTo>
                      <a:pt x="1878" y="245"/>
                    </a:lnTo>
                    <a:lnTo>
                      <a:pt x="1807" y="212"/>
                    </a:lnTo>
                    <a:lnTo>
                      <a:pt x="1742" y="179"/>
                    </a:lnTo>
                    <a:lnTo>
                      <a:pt x="1693" y="152"/>
                    </a:lnTo>
                    <a:lnTo>
                      <a:pt x="1655" y="125"/>
                    </a:lnTo>
                    <a:lnTo>
                      <a:pt x="1628" y="103"/>
                    </a:lnTo>
                    <a:lnTo>
                      <a:pt x="1606" y="81"/>
                    </a:lnTo>
                    <a:lnTo>
                      <a:pt x="1590" y="60"/>
                    </a:lnTo>
                    <a:lnTo>
                      <a:pt x="1585" y="43"/>
                    </a:lnTo>
                    <a:lnTo>
                      <a:pt x="1579" y="27"/>
                    </a:lnTo>
                    <a:lnTo>
                      <a:pt x="1585" y="5"/>
                    </a:lnTo>
                    <a:lnTo>
                      <a:pt x="1585" y="0"/>
                    </a:lnTo>
                    <a:lnTo>
                      <a:pt x="1568" y="27"/>
                    </a:lnTo>
                    <a:lnTo>
                      <a:pt x="1557" y="49"/>
                    </a:lnTo>
                    <a:lnTo>
                      <a:pt x="1557" y="76"/>
                    </a:lnTo>
                    <a:lnTo>
                      <a:pt x="1568" y="98"/>
                    </a:lnTo>
                    <a:lnTo>
                      <a:pt x="1590" y="120"/>
                    </a:lnTo>
                    <a:lnTo>
                      <a:pt x="1617" y="141"/>
                    </a:lnTo>
                    <a:lnTo>
                      <a:pt x="1650" y="163"/>
                    </a:lnTo>
                    <a:lnTo>
                      <a:pt x="1688" y="185"/>
                    </a:lnTo>
                    <a:lnTo>
                      <a:pt x="1737" y="207"/>
                    </a:lnTo>
                    <a:lnTo>
                      <a:pt x="1791" y="228"/>
                    </a:lnTo>
                    <a:lnTo>
                      <a:pt x="1905" y="267"/>
                    </a:lnTo>
                    <a:lnTo>
                      <a:pt x="2040" y="310"/>
                    </a:lnTo>
                    <a:lnTo>
                      <a:pt x="2182" y="348"/>
                    </a:lnTo>
                    <a:lnTo>
                      <a:pt x="2285" y="381"/>
                    </a:lnTo>
                    <a:lnTo>
                      <a:pt x="2382" y="408"/>
                    </a:lnTo>
                    <a:lnTo>
                      <a:pt x="2464" y="435"/>
                    </a:lnTo>
                    <a:lnTo>
                      <a:pt x="2540" y="462"/>
                    </a:lnTo>
                    <a:lnTo>
                      <a:pt x="2605" y="484"/>
                    </a:lnTo>
                    <a:lnTo>
                      <a:pt x="2659" y="506"/>
                    </a:lnTo>
                    <a:lnTo>
                      <a:pt x="2708" y="528"/>
                    </a:lnTo>
                    <a:lnTo>
                      <a:pt x="2740" y="544"/>
                    </a:lnTo>
                    <a:lnTo>
                      <a:pt x="2768" y="560"/>
                    </a:lnTo>
                    <a:lnTo>
                      <a:pt x="2784" y="577"/>
                    </a:lnTo>
                    <a:lnTo>
                      <a:pt x="2795" y="593"/>
                    </a:lnTo>
                    <a:lnTo>
                      <a:pt x="2800" y="615"/>
                    </a:lnTo>
                    <a:lnTo>
                      <a:pt x="2795" y="642"/>
                    </a:lnTo>
                    <a:lnTo>
                      <a:pt x="2784" y="664"/>
                    </a:lnTo>
                    <a:lnTo>
                      <a:pt x="2762" y="691"/>
                    </a:lnTo>
                    <a:lnTo>
                      <a:pt x="2730" y="713"/>
                    </a:lnTo>
                    <a:lnTo>
                      <a:pt x="2692" y="735"/>
                    </a:lnTo>
                    <a:lnTo>
                      <a:pt x="2643" y="756"/>
                    </a:lnTo>
                    <a:lnTo>
                      <a:pt x="2589" y="778"/>
                    </a:lnTo>
                    <a:lnTo>
                      <a:pt x="2529" y="800"/>
                    </a:lnTo>
                    <a:lnTo>
                      <a:pt x="2458" y="822"/>
                    </a:lnTo>
                    <a:lnTo>
                      <a:pt x="2382" y="843"/>
                    </a:lnTo>
                    <a:lnTo>
                      <a:pt x="2301" y="865"/>
                    </a:lnTo>
                    <a:lnTo>
                      <a:pt x="2214" y="887"/>
                    </a:lnTo>
                    <a:lnTo>
                      <a:pt x="2030" y="930"/>
                    </a:lnTo>
                    <a:lnTo>
                      <a:pt x="1823" y="979"/>
                    </a:lnTo>
                    <a:lnTo>
                      <a:pt x="1606" y="1034"/>
                    </a:lnTo>
                    <a:lnTo>
                      <a:pt x="1378" y="1094"/>
                    </a:lnTo>
                    <a:lnTo>
                      <a:pt x="1145" y="1164"/>
                    </a:lnTo>
                    <a:lnTo>
                      <a:pt x="912" y="1241"/>
                    </a:lnTo>
                    <a:lnTo>
                      <a:pt x="673" y="1328"/>
                    </a:lnTo>
                    <a:lnTo>
                      <a:pt x="440" y="1431"/>
                    </a:lnTo>
                    <a:lnTo>
                      <a:pt x="217" y="1545"/>
                    </a:lnTo>
                    <a:lnTo>
                      <a:pt x="0" y="1671"/>
                    </a:lnTo>
                    <a:lnTo>
                      <a:pt x="353" y="1671"/>
                    </a:lnTo>
                    <a:lnTo>
                      <a:pt x="554" y="1567"/>
                    </a:lnTo>
                    <a:lnTo>
                      <a:pt x="754" y="1469"/>
                    </a:lnTo>
                    <a:lnTo>
                      <a:pt x="955" y="1388"/>
                    </a:lnTo>
                    <a:lnTo>
                      <a:pt x="1145" y="1311"/>
                    </a:lnTo>
                    <a:lnTo>
                      <a:pt x="1335" y="1241"/>
                    </a:lnTo>
                    <a:lnTo>
                      <a:pt x="1519" y="1186"/>
                    </a:lnTo>
                    <a:lnTo>
                      <a:pt x="1693" y="1132"/>
                    </a:lnTo>
                    <a:lnTo>
                      <a:pt x="1861" y="1083"/>
                    </a:lnTo>
                    <a:lnTo>
                      <a:pt x="2019" y="1045"/>
                    </a:lnTo>
                    <a:lnTo>
                      <a:pt x="2165" y="1007"/>
                    </a:lnTo>
                    <a:lnTo>
                      <a:pt x="2301" y="974"/>
                    </a:lnTo>
                    <a:lnTo>
                      <a:pt x="2426" y="947"/>
                    </a:lnTo>
                    <a:lnTo>
                      <a:pt x="2534" y="914"/>
                    </a:lnTo>
                    <a:lnTo>
                      <a:pt x="2626" y="892"/>
                    </a:lnTo>
                    <a:lnTo>
                      <a:pt x="2702" y="865"/>
                    </a:lnTo>
                    <a:lnTo>
                      <a:pt x="2762" y="838"/>
                    </a:lnTo>
                    <a:lnTo>
                      <a:pt x="2800" y="816"/>
                    </a:lnTo>
                    <a:lnTo>
                      <a:pt x="2827" y="794"/>
                    </a:lnTo>
                    <a:lnTo>
                      <a:pt x="2849" y="767"/>
                    </a:lnTo>
                    <a:lnTo>
                      <a:pt x="2865" y="745"/>
                    </a:lnTo>
                    <a:lnTo>
                      <a:pt x="2876" y="724"/>
                    </a:lnTo>
                    <a:lnTo>
                      <a:pt x="2882" y="702"/>
                    </a:lnTo>
                    <a:lnTo>
                      <a:pt x="2876" y="658"/>
                    </a:lnTo>
                    <a:lnTo>
                      <a:pt x="2854" y="620"/>
                    </a:lnTo>
                    <a:lnTo>
                      <a:pt x="2833" y="588"/>
                    </a:lnTo>
                    <a:lnTo>
                      <a:pt x="2800" y="560"/>
                    </a:lnTo>
                    <a:lnTo>
                      <a:pt x="2773" y="544"/>
                    </a:lnTo>
                    <a:lnTo>
                      <a:pt x="2773" y="544"/>
                    </a:lnTo>
                    <a:close/>
                  </a:path>
                </a:pathLst>
              </a:custGeom>
              <a:gradFill rotWithShape="0">
                <a:gsLst>
                  <a:gs pos="0">
                    <a:schemeClr val="bg1"/>
                  </a:gs>
                  <a:gs pos="100000">
                    <a:schemeClr val="bg1">
                      <a:gamma/>
                      <a:shade val="90980"/>
                      <a:invGamma/>
                    </a:schemeClr>
                  </a:gs>
                </a:gsLst>
                <a:lin ang="0" scaled="1"/>
              </a:gradFill>
              <a:ln w="9525">
                <a:noFill/>
                <a:round/>
                <a:headEnd/>
                <a:tailEnd/>
              </a:ln>
            </p:spPr>
            <p:txBody>
              <a:bodyPr/>
              <a:lstStyle/>
              <a:p>
                <a:pPr eaLnBrk="0" hangingPunct="0">
                  <a:defRPr/>
                </a:pPr>
                <a:endParaRPr lang="en-US" dirty="0"/>
              </a:p>
            </p:txBody>
          </p:sp>
          <p:sp>
            <p:nvSpPr>
              <p:cNvPr id="3078" name="Freeform 6"/>
              <p:cNvSpPr>
                <a:spLocks/>
              </p:cNvSpPr>
              <p:nvPr/>
            </p:nvSpPr>
            <p:spPr bwMode="hidden">
              <a:xfrm>
                <a:off x="4170" y="2671"/>
                <a:ext cx="1259" cy="811"/>
              </a:xfrm>
              <a:custGeom>
                <a:avLst/>
                <a:gdLst/>
                <a:ahLst/>
                <a:cxnLst>
                  <a:cxn ang="0">
                    <a:pos x="1259" y="615"/>
                  </a:cxn>
                  <a:cxn ang="0">
                    <a:pos x="1248" y="588"/>
                  </a:cxn>
                  <a:cxn ang="0">
                    <a:pos x="1237" y="566"/>
                  </a:cxn>
                  <a:cxn ang="0">
                    <a:pos x="1216" y="539"/>
                  </a:cxn>
                  <a:cxn ang="0">
                    <a:pos x="1188" y="517"/>
                  </a:cxn>
                  <a:cxn ang="0">
                    <a:pos x="1123" y="479"/>
                  </a:cxn>
                  <a:cxn ang="0">
                    <a:pos x="1042" y="441"/>
                  </a:cxn>
                  <a:cxn ang="0">
                    <a:pos x="944" y="408"/>
                  </a:cxn>
                  <a:cxn ang="0">
                    <a:pos x="841" y="381"/>
                  </a:cxn>
                  <a:cxn ang="0">
                    <a:pos x="727" y="348"/>
                  </a:cxn>
                  <a:cxn ang="0">
                    <a:pos x="613" y="321"/>
                  </a:cxn>
                  <a:cxn ang="0">
                    <a:pos x="499" y="294"/>
                  </a:cxn>
                  <a:cxn ang="0">
                    <a:pos x="391" y="261"/>
                  </a:cxn>
                  <a:cxn ang="0">
                    <a:pos x="288" y="229"/>
                  </a:cxn>
                  <a:cxn ang="0">
                    <a:pos x="195" y="196"/>
                  </a:cxn>
                  <a:cxn ang="0">
                    <a:pos x="119" y="152"/>
                  </a:cxn>
                  <a:cxn ang="0">
                    <a:pos x="54" y="109"/>
                  </a:cxn>
                  <a:cxn ang="0">
                    <a:pos x="33" y="87"/>
                  </a:cxn>
                  <a:cxn ang="0">
                    <a:pos x="16" y="60"/>
                  </a:cxn>
                  <a:cxn ang="0">
                    <a:pos x="5" y="33"/>
                  </a:cxn>
                  <a:cxn ang="0">
                    <a:pos x="0" y="0"/>
                  </a:cxn>
                  <a:cxn ang="0">
                    <a:pos x="0" y="6"/>
                  </a:cxn>
                  <a:cxn ang="0">
                    <a:pos x="0" y="11"/>
                  </a:cxn>
                  <a:cxn ang="0">
                    <a:pos x="0" y="38"/>
                  </a:cxn>
                  <a:cxn ang="0">
                    <a:pos x="5" y="60"/>
                  </a:cxn>
                  <a:cxn ang="0">
                    <a:pos x="16" y="87"/>
                  </a:cxn>
                  <a:cxn ang="0">
                    <a:pos x="33" y="114"/>
                  </a:cxn>
                  <a:cxn ang="0">
                    <a:pos x="54" y="142"/>
                  </a:cxn>
                  <a:cxn ang="0">
                    <a:pos x="87" y="174"/>
                  </a:cxn>
                  <a:cxn ang="0">
                    <a:pos x="125" y="207"/>
                  </a:cxn>
                  <a:cxn ang="0">
                    <a:pos x="179" y="240"/>
                  </a:cxn>
                  <a:cxn ang="0">
                    <a:pos x="244" y="278"/>
                  </a:cxn>
                  <a:cxn ang="0">
                    <a:pos x="326" y="310"/>
                  </a:cxn>
                  <a:cxn ang="0">
                    <a:pos x="418" y="348"/>
                  </a:cxn>
                  <a:cxn ang="0">
                    <a:pos x="526" y="381"/>
                  </a:cxn>
                  <a:cxn ang="0">
                    <a:pos x="657" y="414"/>
                  </a:cxn>
                  <a:cxn ang="0">
                    <a:pos x="749" y="435"/>
                  </a:cxn>
                  <a:cxn ang="0">
                    <a:pos x="830" y="463"/>
                  </a:cxn>
                  <a:cxn ang="0">
                    <a:pos x="901" y="490"/>
                  </a:cxn>
                  <a:cxn ang="0">
                    <a:pos x="966" y="512"/>
                  </a:cxn>
                  <a:cxn ang="0">
                    <a:pos x="1015" y="539"/>
                  </a:cxn>
                  <a:cxn ang="0">
                    <a:pos x="1053" y="566"/>
                  </a:cxn>
                  <a:cxn ang="0">
                    <a:pos x="1080" y="593"/>
                  </a:cxn>
                  <a:cxn ang="0">
                    <a:pos x="1102" y="620"/>
                  </a:cxn>
                  <a:cxn ang="0">
                    <a:pos x="1112" y="648"/>
                  </a:cxn>
                  <a:cxn ang="0">
                    <a:pos x="1118" y="675"/>
                  </a:cxn>
                  <a:cxn ang="0">
                    <a:pos x="1112" y="697"/>
                  </a:cxn>
                  <a:cxn ang="0">
                    <a:pos x="1096" y="724"/>
                  </a:cxn>
                  <a:cxn ang="0">
                    <a:pos x="1080" y="746"/>
                  </a:cxn>
                  <a:cxn ang="0">
                    <a:pos x="1053" y="767"/>
                  </a:cxn>
                  <a:cxn ang="0">
                    <a:pos x="1015" y="789"/>
                  </a:cxn>
                  <a:cxn ang="0">
                    <a:pos x="977" y="811"/>
                  </a:cxn>
                  <a:cxn ang="0">
                    <a:pos x="1047" y="789"/>
                  </a:cxn>
                  <a:cxn ang="0">
                    <a:pos x="1107" y="767"/>
                  </a:cxn>
                  <a:cxn ang="0">
                    <a:pos x="1156" y="746"/>
                  </a:cxn>
                  <a:cxn ang="0">
                    <a:pos x="1199" y="724"/>
                  </a:cxn>
                  <a:cxn ang="0">
                    <a:pos x="1226" y="702"/>
                  </a:cxn>
                  <a:cxn ang="0">
                    <a:pos x="1248" y="675"/>
                  </a:cxn>
                  <a:cxn ang="0">
                    <a:pos x="1259" y="648"/>
                  </a:cxn>
                  <a:cxn ang="0">
                    <a:pos x="1259" y="615"/>
                  </a:cxn>
                  <a:cxn ang="0">
                    <a:pos x="1259" y="615"/>
                  </a:cxn>
                </a:cxnLst>
                <a:rect l="0" t="0" r="r" b="b"/>
                <a:pathLst>
                  <a:path w="1259" h="811">
                    <a:moveTo>
                      <a:pt x="1259" y="615"/>
                    </a:moveTo>
                    <a:lnTo>
                      <a:pt x="1248" y="588"/>
                    </a:lnTo>
                    <a:lnTo>
                      <a:pt x="1237" y="566"/>
                    </a:lnTo>
                    <a:lnTo>
                      <a:pt x="1216" y="539"/>
                    </a:lnTo>
                    <a:lnTo>
                      <a:pt x="1188" y="517"/>
                    </a:lnTo>
                    <a:lnTo>
                      <a:pt x="1123" y="479"/>
                    </a:lnTo>
                    <a:lnTo>
                      <a:pt x="1042" y="441"/>
                    </a:lnTo>
                    <a:lnTo>
                      <a:pt x="944" y="408"/>
                    </a:lnTo>
                    <a:lnTo>
                      <a:pt x="841" y="381"/>
                    </a:lnTo>
                    <a:lnTo>
                      <a:pt x="727" y="348"/>
                    </a:lnTo>
                    <a:lnTo>
                      <a:pt x="613" y="321"/>
                    </a:lnTo>
                    <a:lnTo>
                      <a:pt x="499" y="294"/>
                    </a:lnTo>
                    <a:lnTo>
                      <a:pt x="391" y="261"/>
                    </a:lnTo>
                    <a:lnTo>
                      <a:pt x="288" y="229"/>
                    </a:lnTo>
                    <a:lnTo>
                      <a:pt x="195" y="196"/>
                    </a:lnTo>
                    <a:lnTo>
                      <a:pt x="119" y="152"/>
                    </a:lnTo>
                    <a:lnTo>
                      <a:pt x="54" y="109"/>
                    </a:lnTo>
                    <a:lnTo>
                      <a:pt x="33" y="87"/>
                    </a:lnTo>
                    <a:lnTo>
                      <a:pt x="16" y="60"/>
                    </a:lnTo>
                    <a:lnTo>
                      <a:pt x="5" y="33"/>
                    </a:lnTo>
                    <a:lnTo>
                      <a:pt x="0" y="0"/>
                    </a:lnTo>
                    <a:lnTo>
                      <a:pt x="0" y="6"/>
                    </a:lnTo>
                    <a:lnTo>
                      <a:pt x="0" y="11"/>
                    </a:lnTo>
                    <a:lnTo>
                      <a:pt x="0" y="38"/>
                    </a:lnTo>
                    <a:lnTo>
                      <a:pt x="5" y="60"/>
                    </a:lnTo>
                    <a:lnTo>
                      <a:pt x="16" y="87"/>
                    </a:lnTo>
                    <a:lnTo>
                      <a:pt x="33" y="114"/>
                    </a:lnTo>
                    <a:lnTo>
                      <a:pt x="54" y="142"/>
                    </a:lnTo>
                    <a:lnTo>
                      <a:pt x="87" y="174"/>
                    </a:lnTo>
                    <a:lnTo>
                      <a:pt x="125" y="207"/>
                    </a:lnTo>
                    <a:lnTo>
                      <a:pt x="179" y="240"/>
                    </a:lnTo>
                    <a:lnTo>
                      <a:pt x="244" y="278"/>
                    </a:lnTo>
                    <a:lnTo>
                      <a:pt x="326" y="310"/>
                    </a:lnTo>
                    <a:lnTo>
                      <a:pt x="418" y="348"/>
                    </a:lnTo>
                    <a:lnTo>
                      <a:pt x="526" y="381"/>
                    </a:lnTo>
                    <a:lnTo>
                      <a:pt x="657" y="414"/>
                    </a:lnTo>
                    <a:lnTo>
                      <a:pt x="749" y="435"/>
                    </a:lnTo>
                    <a:lnTo>
                      <a:pt x="830" y="463"/>
                    </a:lnTo>
                    <a:lnTo>
                      <a:pt x="901" y="490"/>
                    </a:lnTo>
                    <a:lnTo>
                      <a:pt x="966" y="512"/>
                    </a:lnTo>
                    <a:lnTo>
                      <a:pt x="1015" y="539"/>
                    </a:lnTo>
                    <a:lnTo>
                      <a:pt x="1053" y="566"/>
                    </a:lnTo>
                    <a:lnTo>
                      <a:pt x="1080" y="593"/>
                    </a:lnTo>
                    <a:lnTo>
                      <a:pt x="1102" y="620"/>
                    </a:lnTo>
                    <a:lnTo>
                      <a:pt x="1112" y="648"/>
                    </a:lnTo>
                    <a:lnTo>
                      <a:pt x="1118" y="675"/>
                    </a:lnTo>
                    <a:lnTo>
                      <a:pt x="1112" y="697"/>
                    </a:lnTo>
                    <a:lnTo>
                      <a:pt x="1096" y="724"/>
                    </a:lnTo>
                    <a:lnTo>
                      <a:pt x="1080" y="746"/>
                    </a:lnTo>
                    <a:lnTo>
                      <a:pt x="1053" y="767"/>
                    </a:lnTo>
                    <a:lnTo>
                      <a:pt x="1015" y="789"/>
                    </a:lnTo>
                    <a:lnTo>
                      <a:pt x="977" y="811"/>
                    </a:lnTo>
                    <a:lnTo>
                      <a:pt x="1047" y="789"/>
                    </a:lnTo>
                    <a:lnTo>
                      <a:pt x="1107" y="767"/>
                    </a:lnTo>
                    <a:lnTo>
                      <a:pt x="1156" y="746"/>
                    </a:lnTo>
                    <a:lnTo>
                      <a:pt x="1199" y="724"/>
                    </a:lnTo>
                    <a:lnTo>
                      <a:pt x="1226" y="702"/>
                    </a:lnTo>
                    <a:lnTo>
                      <a:pt x="1248" y="675"/>
                    </a:lnTo>
                    <a:lnTo>
                      <a:pt x="1259" y="648"/>
                    </a:lnTo>
                    <a:lnTo>
                      <a:pt x="1259" y="615"/>
                    </a:lnTo>
                    <a:lnTo>
                      <a:pt x="1259" y="615"/>
                    </a:lnTo>
                    <a:close/>
                  </a:path>
                </a:pathLst>
              </a:custGeom>
              <a:gradFill rotWithShape="0">
                <a:gsLst>
                  <a:gs pos="0">
                    <a:schemeClr val="bg1"/>
                  </a:gs>
                  <a:gs pos="100000">
                    <a:schemeClr val="bg1">
                      <a:gamma/>
                      <a:shade val="90980"/>
                      <a:invGamma/>
                    </a:schemeClr>
                  </a:gs>
                </a:gsLst>
                <a:lin ang="2700000" scaled="1"/>
              </a:gradFill>
              <a:ln w="9525">
                <a:noFill/>
                <a:round/>
                <a:headEnd/>
                <a:tailEnd/>
              </a:ln>
            </p:spPr>
            <p:txBody>
              <a:bodyPr/>
              <a:lstStyle/>
              <a:p>
                <a:pPr eaLnBrk="0" hangingPunct="0">
                  <a:defRPr/>
                </a:pPr>
                <a:endParaRPr lang="en-US" dirty="0"/>
              </a:p>
            </p:txBody>
          </p:sp>
          <p:sp>
            <p:nvSpPr>
              <p:cNvPr id="3079" name="Freeform 7"/>
              <p:cNvSpPr>
                <a:spLocks/>
              </p:cNvSpPr>
              <p:nvPr/>
            </p:nvSpPr>
            <p:spPr bwMode="hidden">
              <a:xfrm>
                <a:off x="2900" y="3346"/>
                <a:ext cx="2849" cy="969"/>
              </a:xfrm>
              <a:custGeom>
                <a:avLst/>
                <a:gdLst/>
                <a:ahLst/>
                <a:cxnLst>
                  <a:cxn ang="0">
                    <a:pos x="92" y="958"/>
                  </a:cxn>
                  <a:cxn ang="0">
                    <a:pos x="0" y="969"/>
                  </a:cxn>
                  <a:cxn ang="0">
                    <a:pos x="391" y="969"/>
                  </a:cxn>
                  <a:cxn ang="0">
                    <a:pos x="434" y="947"/>
                  </a:cxn>
                  <a:cxn ang="0">
                    <a:pos x="483" y="914"/>
                  </a:cxn>
                  <a:cxn ang="0">
                    <a:pos x="554" y="876"/>
                  </a:cxn>
                  <a:cxn ang="0">
                    <a:pos x="635" y="838"/>
                  </a:cxn>
                  <a:cxn ang="0">
                    <a:pos x="727" y="794"/>
                  </a:cxn>
                  <a:cxn ang="0">
                    <a:pos x="836" y="745"/>
                  </a:cxn>
                  <a:cxn ang="0">
                    <a:pos x="961" y="696"/>
                  </a:cxn>
                  <a:cxn ang="0">
                    <a:pos x="1102" y="642"/>
                  </a:cxn>
                  <a:cxn ang="0">
                    <a:pos x="1259" y="582"/>
                  </a:cxn>
                  <a:cxn ang="0">
                    <a:pos x="1433" y="522"/>
                  </a:cxn>
                  <a:cxn ang="0">
                    <a:pos x="1623" y="462"/>
                  </a:cxn>
                  <a:cxn ang="0">
                    <a:pos x="1829" y="403"/>
                  </a:cxn>
                  <a:cxn ang="0">
                    <a:pos x="2057" y="343"/>
                  </a:cxn>
                  <a:cxn ang="0">
                    <a:pos x="2301" y="283"/>
                  </a:cxn>
                  <a:cxn ang="0">
                    <a:pos x="2567" y="223"/>
                  </a:cxn>
                  <a:cxn ang="0">
                    <a:pos x="2849" y="163"/>
                  </a:cxn>
                  <a:cxn ang="0">
                    <a:pos x="2849" y="0"/>
                  </a:cxn>
                  <a:cxn ang="0">
                    <a:pos x="2817" y="16"/>
                  </a:cxn>
                  <a:cxn ang="0">
                    <a:pos x="2773" y="33"/>
                  </a:cxn>
                  <a:cxn ang="0">
                    <a:pos x="2719" y="54"/>
                  </a:cxn>
                  <a:cxn ang="0">
                    <a:pos x="2648" y="76"/>
                  </a:cxn>
                  <a:cxn ang="0">
                    <a:pos x="2572" y="98"/>
                  </a:cxn>
                  <a:cxn ang="0">
                    <a:pos x="2491" y="120"/>
                  </a:cxn>
                  <a:cxn ang="0">
                    <a:pos x="2399" y="147"/>
                  </a:cxn>
                  <a:cxn ang="0">
                    <a:pos x="2301" y="169"/>
                  </a:cxn>
                  <a:cxn ang="0">
                    <a:pos x="2095" y="223"/>
                  </a:cxn>
                  <a:cxn ang="0">
                    <a:pos x="1889" y="277"/>
                  </a:cxn>
                  <a:cxn ang="0">
                    <a:pos x="1688" y="326"/>
                  </a:cxn>
                  <a:cxn ang="0">
                    <a:pos x="1590" y="354"/>
                  </a:cxn>
                  <a:cxn ang="0">
                    <a:pos x="1503" y="381"/>
                  </a:cxn>
                  <a:cxn ang="0">
                    <a:pos x="1107" y="506"/>
                  </a:cxn>
                  <a:cxn ang="0">
                    <a:pos x="912" y="577"/>
                  </a:cxn>
                  <a:cxn ang="0">
                    <a:pos x="727" y="647"/>
                  </a:cxn>
                  <a:cxn ang="0">
                    <a:pos x="548" y="718"/>
                  </a:cxn>
                  <a:cxn ang="0">
                    <a:pos x="380" y="794"/>
                  </a:cxn>
                  <a:cxn ang="0">
                    <a:pos x="228" y="876"/>
                  </a:cxn>
                  <a:cxn ang="0">
                    <a:pos x="92" y="958"/>
                  </a:cxn>
                  <a:cxn ang="0">
                    <a:pos x="92" y="958"/>
                  </a:cxn>
                </a:cxnLst>
                <a:rect l="0" t="0" r="r" b="b"/>
                <a:pathLst>
                  <a:path w="2849" h="969">
                    <a:moveTo>
                      <a:pt x="92" y="958"/>
                    </a:moveTo>
                    <a:lnTo>
                      <a:pt x="0" y="969"/>
                    </a:lnTo>
                    <a:lnTo>
                      <a:pt x="391" y="969"/>
                    </a:lnTo>
                    <a:lnTo>
                      <a:pt x="434" y="947"/>
                    </a:lnTo>
                    <a:lnTo>
                      <a:pt x="483" y="914"/>
                    </a:lnTo>
                    <a:lnTo>
                      <a:pt x="554" y="876"/>
                    </a:lnTo>
                    <a:lnTo>
                      <a:pt x="635" y="838"/>
                    </a:lnTo>
                    <a:lnTo>
                      <a:pt x="727" y="794"/>
                    </a:lnTo>
                    <a:lnTo>
                      <a:pt x="836" y="745"/>
                    </a:lnTo>
                    <a:lnTo>
                      <a:pt x="961" y="696"/>
                    </a:lnTo>
                    <a:lnTo>
                      <a:pt x="1102" y="642"/>
                    </a:lnTo>
                    <a:lnTo>
                      <a:pt x="1259" y="582"/>
                    </a:lnTo>
                    <a:lnTo>
                      <a:pt x="1433" y="522"/>
                    </a:lnTo>
                    <a:lnTo>
                      <a:pt x="1623" y="462"/>
                    </a:lnTo>
                    <a:lnTo>
                      <a:pt x="1829" y="403"/>
                    </a:lnTo>
                    <a:lnTo>
                      <a:pt x="2057" y="343"/>
                    </a:lnTo>
                    <a:lnTo>
                      <a:pt x="2301" y="283"/>
                    </a:lnTo>
                    <a:lnTo>
                      <a:pt x="2567" y="223"/>
                    </a:lnTo>
                    <a:lnTo>
                      <a:pt x="2849" y="163"/>
                    </a:lnTo>
                    <a:lnTo>
                      <a:pt x="2849" y="0"/>
                    </a:lnTo>
                    <a:lnTo>
                      <a:pt x="2817" y="16"/>
                    </a:lnTo>
                    <a:lnTo>
                      <a:pt x="2773" y="33"/>
                    </a:lnTo>
                    <a:lnTo>
                      <a:pt x="2719" y="54"/>
                    </a:lnTo>
                    <a:lnTo>
                      <a:pt x="2648" y="76"/>
                    </a:lnTo>
                    <a:lnTo>
                      <a:pt x="2572" y="98"/>
                    </a:lnTo>
                    <a:lnTo>
                      <a:pt x="2491" y="120"/>
                    </a:lnTo>
                    <a:lnTo>
                      <a:pt x="2399" y="147"/>
                    </a:lnTo>
                    <a:lnTo>
                      <a:pt x="2301" y="169"/>
                    </a:lnTo>
                    <a:lnTo>
                      <a:pt x="2095" y="223"/>
                    </a:lnTo>
                    <a:lnTo>
                      <a:pt x="1889" y="277"/>
                    </a:lnTo>
                    <a:lnTo>
                      <a:pt x="1688" y="326"/>
                    </a:lnTo>
                    <a:lnTo>
                      <a:pt x="1590" y="354"/>
                    </a:lnTo>
                    <a:lnTo>
                      <a:pt x="1503" y="381"/>
                    </a:lnTo>
                    <a:lnTo>
                      <a:pt x="1107" y="506"/>
                    </a:lnTo>
                    <a:lnTo>
                      <a:pt x="912" y="577"/>
                    </a:lnTo>
                    <a:lnTo>
                      <a:pt x="727" y="647"/>
                    </a:lnTo>
                    <a:lnTo>
                      <a:pt x="548" y="718"/>
                    </a:lnTo>
                    <a:lnTo>
                      <a:pt x="380" y="794"/>
                    </a:lnTo>
                    <a:lnTo>
                      <a:pt x="228" y="876"/>
                    </a:lnTo>
                    <a:lnTo>
                      <a:pt x="92" y="958"/>
                    </a:lnTo>
                    <a:lnTo>
                      <a:pt x="92" y="958"/>
                    </a:lnTo>
                    <a:close/>
                  </a:path>
                </a:pathLst>
              </a:custGeom>
              <a:gradFill rotWithShape="0">
                <a:gsLst>
                  <a:gs pos="0">
                    <a:schemeClr val="bg1">
                      <a:gamma/>
                      <a:shade val="90980"/>
                      <a:invGamma/>
                    </a:schemeClr>
                  </a:gs>
                  <a:gs pos="100000">
                    <a:schemeClr val="bg1"/>
                  </a:gs>
                </a:gsLst>
                <a:lin ang="5400000" scaled="1"/>
              </a:gradFill>
              <a:ln w="9525">
                <a:noFill/>
                <a:round/>
                <a:headEnd/>
                <a:tailEnd/>
              </a:ln>
            </p:spPr>
            <p:txBody>
              <a:bodyPr/>
              <a:lstStyle/>
              <a:p>
                <a:pPr eaLnBrk="0" hangingPunct="0">
                  <a:defRPr/>
                </a:pPr>
                <a:endParaRPr lang="en-US" dirty="0"/>
              </a:p>
            </p:txBody>
          </p:sp>
          <p:sp>
            <p:nvSpPr>
              <p:cNvPr id="3080" name="Freeform 8"/>
              <p:cNvSpPr>
                <a:spLocks/>
              </p:cNvSpPr>
              <p:nvPr/>
            </p:nvSpPr>
            <p:spPr bwMode="hidden">
              <a:xfrm>
                <a:off x="2748" y="2230"/>
                <a:ext cx="3007" cy="2085"/>
              </a:xfrm>
              <a:custGeom>
                <a:avLst/>
                <a:gdLst/>
                <a:ahLst/>
                <a:cxnLst>
                  <a:cxn ang="0">
                    <a:pos x="1433" y="474"/>
                  </a:cxn>
                  <a:cxn ang="0">
                    <a:pos x="1460" y="528"/>
                  </a:cxn>
                  <a:cxn ang="0">
                    <a:pos x="1541" y="593"/>
                  </a:cxn>
                  <a:cxn ang="0">
                    <a:pos x="1715" y="670"/>
                  </a:cxn>
                  <a:cxn ang="0">
                    <a:pos x="1927" y="735"/>
                  </a:cxn>
                  <a:cxn ang="0">
                    <a:pos x="2155" y="789"/>
                  </a:cxn>
                  <a:cxn ang="0">
                    <a:pos x="2372" y="849"/>
                  </a:cxn>
                  <a:cxn ang="0">
                    <a:pos x="2551" y="920"/>
                  </a:cxn>
                  <a:cxn ang="0">
                    <a:pos x="2638" y="980"/>
                  </a:cxn>
                  <a:cxn ang="0">
                    <a:pos x="2676" y="1029"/>
                  </a:cxn>
                  <a:cxn ang="0">
                    <a:pos x="2681" y="1083"/>
                  </a:cxn>
                  <a:cxn ang="0">
                    <a:pos x="2665" y="1127"/>
                  </a:cxn>
                  <a:cxn ang="0">
                    <a:pos x="2616" y="1170"/>
                  </a:cxn>
                  <a:cxn ang="0">
                    <a:pos x="2545" y="1208"/>
                  </a:cxn>
                  <a:cxn ang="0">
                    <a:pos x="2448" y="1241"/>
                  </a:cxn>
                  <a:cxn ang="0">
                    <a:pos x="2328" y="1274"/>
                  </a:cxn>
                  <a:cxn ang="0">
                    <a:pos x="2106" y="1328"/>
                  </a:cxn>
                  <a:cxn ang="0">
                    <a:pos x="1742" y="1421"/>
                  </a:cxn>
                  <a:cxn ang="0">
                    <a:pos x="1308" y="1540"/>
                  </a:cxn>
                  <a:cxn ang="0">
                    <a:pos x="820" y="1709"/>
                  </a:cxn>
                  <a:cxn ang="0">
                    <a:pos x="282" y="1943"/>
                  </a:cxn>
                  <a:cxn ang="0">
                    <a:pos x="152" y="2085"/>
                  </a:cxn>
                  <a:cxn ang="0">
                    <a:pos x="386" y="1992"/>
                  </a:cxn>
                  <a:cxn ang="0">
                    <a:pos x="700" y="1834"/>
                  </a:cxn>
                  <a:cxn ang="0">
                    <a:pos x="1064" y="1693"/>
                  </a:cxn>
                  <a:cxn ang="0">
                    <a:pos x="1661" y="1497"/>
                  </a:cxn>
                  <a:cxn ang="0">
                    <a:pos x="1845" y="1442"/>
                  </a:cxn>
                  <a:cxn ang="0">
                    <a:pos x="2252" y="1339"/>
                  </a:cxn>
                  <a:cxn ang="0">
                    <a:pos x="2551" y="1263"/>
                  </a:cxn>
                  <a:cxn ang="0">
                    <a:pos x="2730" y="1214"/>
                  </a:cxn>
                  <a:cxn ang="0">
                    <a:pos x="2876" y="1170"/>
                  </a:cxn>
                  <a:cxn ang="0">
                    <a:pos x="2974" y="1132"/>
                  </a:cxn>
                  <a:cxn ang="0">
                    <a:pos x="3007" y="871"/>
                  </a:cxn>
                  <a:cxn ang="0">
                    <a:pos x="2860" y="844"/>
                  </a:cxn>
                  <a:cxn ang="0">
                    <a:pos x="2670" y="806"/>
                  </a:cxn>
                  <a:cxn ang="0">
                    <a:pos x="2458" y="757"/>
                  </a:cxn>
                  <a:cxn ang="0">
                    <a:pos x="2138" y="670"/>
                  </a:cxn>
                  <a:cxn ang="0">
                    <a:pos x="1959" y="604"/>
                  </a:cxn>
                  <a:cxn ang="0">
                    <a:pos x="1824" y="534"/>
                  </a:cxn>
                  <a:cxn ang="0">
                    <a:pos x="1769" y="474"/>
                  </a:cxn>
                  <a:cxn ang="0">
                    <a:pos x="1753" y="436"/>
                  </a:cxn>
                  <a:cxn ang="0">
                    <a:pos x="1780" y="381"/>
                  </a:cxn>
                  <a:cxn ang="0">
                    <a:pos x="1862" y="316"/>
                  </a:cxn>
                  <a:cxn ang="0">
                    <a:pos x="1986" y="267"/>
                  </a:cxn>
                  <a:cxn ang="0">
                    <a:pos x="2149" y="229"/>
                  </a:cxn>
                  <a:cxn ang="0">
                    <a:pos x="2431" y="180"/>
                  </a:cxn>
                  <a:cxn ang="0">
                    <a:pos x="2827" y="125"/>
                  </a:cxn>
                  <a:cxn ang="0">
                    <a:pos x="3007" y="87"/>
                  </a:cxn>
                  <a:cxn ang="0">
                    <a:pos x="2909" y="22"/>
                  </a:cxn>
                  <a:cxn ang="0">
                    <a:pos x="2676" y="66"/>
                  </a:cxn>
                  <a:cxn ang="0">
                    <a:pos x="2285" y="120"/>
                  </a:cxn>
                  <a:cxn ang="0">
                    <a:pos x="2030" y="158"/>
                  </a:cxn>
                  <a:cxn ang="0">
                    <a:pos x="1791" y="202"/>
                  </a:cxn>
                  <a:cxn ang="0">
                    <a:pos x="1601" y="261"/>
                  </a:cxn>
                  <a:cxn ang="0">
                    <a:pos x="1471" y="338"/>
                  </a:cxn>
                  <a:cxn ang="0">
                    <a:pos x="1438" y="387"/>
                  </a:cxn>
                  <a:cxn ang="0">
                    <a:pos x="1427" y="441"/>
                  </a:cxn>
                </a:cxnLst>
                <a:rect l="0" t="0" r="r" b="b"/>
                <a:pathLst>
                  <a:path w="3007" h="2085">
                    <a:moveTo>
                      <a:pt x="1427" y="441"/>
                    </a:moveTo>
                    <a:lnTo>
                      <a:pt x="1433" y="474"/>
                    </a:lnTo>
                    <a:lnTo>
                      <a:pt x="1444" y="501"/>
                    </a:lnTo>
                    <a:lnTo>
                      <a:pt x="1460" y="528"/>
                    </a:lnTo>
                    <a:lnTo>
                      <a:pt x="1482" y="550"/>
                    </a:lnTo>
                    <a:lnTo>
                      <a:pt x="1541" y="593"/>
                    </a:lnTo>
                    <a:lnTo>
                      <a:pt x="1623" y="637"/>
                    </a:lnTo>
                    <a:lnTo>
                      <a:pt x="1715" y="670"/>
                    </a:lnTo>
                    <a:lnTo>
                      <a:pt x="1818" y="702"/>
                    </a:lnTo>
                    <a:lnTo>
                      <a:pt x="1927" y="735"/>
                    </a:lnTo>
                    <a:lnTo>
                      <a:pt x="2041" y="762"/>
                    </a:lnTo>
                    <a:lnTo>
                      <a:pt x="2155" y="789"/>
                    </a:lnTo>
                    <a:lnTo>
                      <a:pt x="2269" y="822"/>
                    </a:lnTo>
                    <a:lnTo>
                      <a:pt x="2372" y="849"/>
                    </a:lnTo>
                    <a:lnTo>
                      <a:pt x="2464" y="882"/>
                    </a:lnTo>
                    <a:lnTo>
                      <a:pt x="2551" y="920"/>
                    </a:lnTo>
                    <a:lnTo>
                      <a:pt x="2616" y="958"/>
                    </a:lnTo>
                    <a:lnTo>
                      <a:pt x="2638" y="980"/>
                    </a:lnTo>
                    <a:lnTo>
                      <a:pt x="2659" y="1007"/>
                    </a:lnTo>
                    <a:lnTo>
                      <a:pt x="2676" y="1029"/>
                    </a:lnTo>
                    <a:lnTo>
                      <a:pt x="2681" y="1056"/>
                    </a:lnTo>
                    <a:lnTo>
                      <a:pt x="2681" y="1083"/>
                    </a:lnTo>
                    <a:lnTo>
                      <a:pt x="2676" y="1105"/>
                    </a:lnTo>
                    <a:lnTo>
                      <a:pt x="2665" y="1127"/>
                    </a:lnTo>
                    <a:lnTo>
                      <a:pt x="2643" y="1149"/>
                    </a:lnTo>
                    <a:lnTo>
                      <a:pt x="2616" y="1170"/>
                    </a:lnTo>
                    <a:lnTo>
                      <a:pt x="2583" y="1187"/>
                    </a:lnTo>
                    <a:lnTo>
                      <a:pt x="2545" y="1208"/>
                    </a:lnTo>
                    <a:lnTo>
                      <a:pt x="2502" y="1225"/>
                    </a:lnTo>
                    <a:lnTo>
                      <a:pt x="2448" y="1241"/>
                    </a:lnTo>
                    <a:lnTo>
                      <a:pt x="2388" y="1257"/>
                    </a:lnTo>
                    <a:lnTo>
                      <a:pt x="2328" y="1274"/>
                    </a:lnTo>
                    <a:lnTo>
                      <a:pt x="2258" y="1290"/>
                    </a:lnTo>
                    <a:lnTo>
                      <a:pt x="2106" y="1328"/>
                    </a:lnTo>
                    <a:lnTo>
                      <a:pt x="1932" y="1372"/>
                    </a:lnTo>
                    <a:lnTo>
                      <a:pt x="1742" y="1421"/>
                    </a:lnTo>
                    <a:lnTo>
                      <a:pt x="1531" y="1475"/>
                    </a:lnTo>
                    <a:lnTo>
                      <a:pt x="1308" y="1540"/>
                    </a:lnTo>
                    <a:lnTo>
                      <a:pt x="1069" y="1617"/>
                    </a:lnTo>
                    <a:lnTo>
                      <a:pt x="820" y="1709"/>
                    </a:lnTo>
                    <a:lnTo>
                      <a:pt x="554" y="1818"/>
                    </a:lnTo>
                    <a:lnTo>
                      <a:pt x="282" y="1943"/>
                    </a:lnTo>
                    <a:lnTo>
                      <a:pt x="0" y="2085"/>
                    </a:lnTo>
                    <a:lnTo>
                      <a:pt x="152" y="2085"/>
                    </a:lnTo>
                    <a:lnTo>
                      <a:pt x="244" y="2074"/>
                    </a:lnTo>
                    <a:lnTo>
                      <a:pt x="386" y="1992"/>
                    </a:lnTo>
                    <a:lnTo>
                      <a:pt x="537" y="1910"/>
                    </a:lnTo>
                    <a:lnTo>
                      <a:pt x="700" y="1834"/>
                    </a:lnTo>
                    <a:lnTo>
                      <a:pt x="879" y="1763"/>
                    </a:lnTo>
                    <a:lnTo>
                      <a:pt x="1064" y="1693"/>
                    </a:lnTo>
                    <a:lnTo>
                      <a:pt x="1259" y="1622"/>
                    </a:lnTo>
                    <a:lnTo>
                      <a:pt x="1661" y="1497"/>
                    </a:lnTo>
                    <a:lnTo>
                      <a:pt x="1748" y="1470"/>
                    </a:lnTo>
                    <a:lnTo>
                      <a:pt x="1845" y="1442"/>
                    </a:lnTo>
                    <a:lnTo>
                      <a:pt x="2046" y="1393"/>
                    </a:lnTo>
                    <a:lnTo>
                      <a:pt x="2252" y="1339"/>
                    </a:lnTo>
                    <a:lnTo>
                      <a:pt x="2458" y="1285"/>
                    </a:lnTo>
                    <a:lnTo>
                      <a:pt x="2551" y="1263"/>
                    </a:lnTo>
                    <a:lnTo>
                      <a:pt x="2643" y="1236"/>
                    </a:lnTo>
                    <a:lnTo>
                      <a:pt x="2730" y="1214"/>
                    </a:lnTo>
                    <a:lnTo>
                      <a:pt x="2806" y="1192"/>
                    </a:lnTo>
                    <a:lnTo>
                      <a:pt x="2876" y="1170"/>
                    </a:lnTo>
                    <a:lnTo>
                      <a:pt x="2931" y="1149"/>
                    </a:lnTo>
                    <a:lnTo>
                      <a:pt x="2974" y="1132"/>
                    </a:lnTo>
                    <a:lnTo>
                      <a:pt x="3007" y="1116"/>
                    </a:lnTo>
                    <a:lnTo>
                      <a:pt x="3007" y="871"/>
                    </a:lnTo>
                    <a:lnTo>
                      <a:pt x="2941" y="860"/>
                    </a:lnTo>
                    <a:lnTo>
                      <a:pt x="2860" y="844"/>
                    </a:lnTo>
                    <a:lnTo>
                      <a:pt x="2773" y="827"/>
                    </a:lnTo>
                    <a:lnTo>
                      <a:pt x="2670" y="806"/>
                    </a:lnTo>
                    <a:lnTo>
                      <a:pt x="2567" y="784"/>
                    </a:lnTo>
                    <a:lnTo>
                      <a:pt x="2458" y="757"/>
                    </a:lnTo>
                    <a:lnTo>
                      <a:pt x="2241" y="702"/>
                    </a:lnTo>
                    <a:lnTo>
                      <a:pt x="2138" y="670"/>
                    </a:lnTo>
                    <a:lnTo>
                      <a:pt x="2046" y="637"/>
                    </a:lnTo>
                    <a:lnTo>
                      <a:pt x="1959" y="604"/>
                    </a:lnTo>
                    <a:lnTo>
                      <a:pt x="1883" y="566"/>
                    </a:lnTo>
                    <a:lnTo>
                      <a:pt x="1824" y="534"/>
                    </a:lnTo>
                    <a:lnTo>
                      <a:pt x="1780" y="495"/>
                    </a:lnTo>
                    <a:lnTo>
                      <a:pt x="1769" y="474"/>
                    </a:lnTo>
                    <a:lnTo>
                      <a:pt x="1758" y="457"/>
                    </a:lnTo>
                    <a:lnTo>
                      <a:pt x="1753" y="436"/>
                    </a:lnTo>
                    <a:lnTo>
                      <a:pt x="1758" y="419"/>
                    </a:lnTo>
                    <a:lnTo>
                      <a:pt x="1780" y="381"/>
                    </a:lnTo>
                    <a:lnTo>
                      <a:pt x="1813" y="343"/>
                    </a:lnTo>
                    <a:lnTo>
                      <a:pt x="1862" y="316"/>
                    </a:lnTo>
                    <a:lnTo>
                      <a:pt x="1921" y="289"/>
                    </a:lnTo>
                    <a:lnTo>
                      <a:pt x="1986" y="267"/>
                    </a:lnTo>
                    <a:lnTo>
                      <a:pt x="2062" y="245"/>
                    </a:lnTo>
                    <a:lnTo>
                      <a:pt x="2149" y="229"/>
                    </a:lnTo>
                    <a:lnTo>
                      <a:pt x="2236" y="213"/>
                    </a:lnTo>
                    <a:lnTo>
                      <a:pt x="2431" y="180"/>
                    </a:lnTo>
                    <a:lnTo>
                      <a:pt x="2627" y="158"/>
                    </a:lnTo>
                    <a:lnTo>
                      <a:pt x="2827" y="125"/>
                    </a:lnTo>
                    <a:lnTo>
                      <a:pt x="2920" y="109"/>
                    </a:lnTo>
                    <a:lnTo>
                      <a:pt x="3007" y="87"/>
                    </a:lnTo>
                    <a:lnTo>
                      <a:pt x="3007" y="0"/>
                    </a:lnTo>
                    <a:lnTo>
                      <a:pt x="2909" y="22"/>
                    </a:lnTo>
                    <a:lnTo>
                      <a:pt x="2795" y="44"/>
                    </a:lnTo>
                    <a:lnTo>
                      <a:pt x="2676" y="66"/>
                    </a:lnTo>
                    <a:lnTo>
                      <a:pt x="2551" y="82"/>
                    </a:lnTo>
                    <a:lnTo>
                      <a:pt x="2285" y="120"/>
                    </a:lnTo>
                    <a:lnTo>
                      <a:pt x="2155" y="136"/>
                    </a:lnTo>
                    <a:lnTo>
                      <a:pt x="2030" y="158"/>
                    </a:lnTo>
                    <a:lnTo>
                      <a:pt x="1905" y="174"/>
                    </a:lnTo>
                    <a:lnTo>
                      <a:pt x="1791" y="202"/>
                    </a:lnTo>
                    <a:lnTo>
                      <a:pt x="1688" y="229"/>
                    </a:lnTo>
                    <a:lnTo>
                      <a:pt x="1601" y="261"/>
                    </a:lnTo>
                    <a:lnTo>
                      <a:pt x="1525" y="300"/>
                    </a:lnTo>
                    <a:lnTo>
                      <a:pt x="1471" y="338"/>
                    </a:lnTo>
                    <a:lnTo>
                      <a:pt x="1455" y="359"/>
                    </a:lnTo>
                    <a:lnTo>
                      <a:pt x="1438" y="387"/>
                    </a:lnTo>
                    <a:lnTo>
                      <a:pt x="1427" y="414"/>
                    </a:lnTo>
                    <a:lnTo>
                      <a:pt x="1427" y="441"/>
                    </a:lnTo>
                    <a:lnTo>
                      <a:pt x="1427" y="441"/>
                    </a:lnTo>
                    <a:close/>
                  </a:path>
                </a:pathLst>
              </a:custGeom>
              <a:solidFill>
                <a:schemeClr val="bg1"/>
              </a:solidFill>
              <a:ln w="9525">
                <a:noFill/>
                <a:round/>
                <a:headEnd/>
                <a:tailEnd/>
              </a:ln>
            </p:spPr>
            <p:txBody>
              <a:bodyPr/>
              <a:lstStyle/>
              <a:p>
                <a:pPr eaLnBrk="0" hangingPunct="0">
                  <a:defRPr/>
                </a:pPr>
                <a:endParaRPr lang="en-US" dirty="0"/>
              </a:p>
            </p:txBody>
          </p:sp>
          <p:sp>
            <p:nvSpPr>
              <p:cNvPr id="2" name="Freeform 9"/>
              <p:cNvSpPr>
                <a:spLocks/>
              </p:cNvSpPr>
              <p:nvPr/>
            </p:nvSpPr>
            <p:spPr bwMode="hidden">
              <a:xfrm>
                <a:off x="4501" y="2317"/>
                <a:ext cx="1248" cy="539"/>
              </a:xfrm>
              <a:custGeom>
                <a:avLst/>
                <a:gdLst/>
                <a:ahLst/>
                <a:cxnLst>
                  <a:cxn ang="0">
                    <a:pos x="0" y="332"/>
                  </a:cxn>
                  <a:cxn ang="0">
                    <a:pos x="0" y="360"/>
                  </a:cxn>
                  <a:cxn ang="0">
                    <a:pos x="5" y="387"/>
                  </a:cxn>
                  <a:cxn ang="0">
                    <a:pos x="27" y="414"/>
                  </a:cxn>
                  <a:cxn ang="0">
                    <a:pos x="54" y="436"/>
                  </a:cxn>
                  <a:cxn ang="0">
                    <a:pos x="92" y="463"/>
                  </a:cxn>
                  <a:cxn ang="0">
                    <a:pos x="141" y="490"/>
                  </a:cxn>
                  <a:cxn ang="0">
                    <a:pos x="195" y="512"/>
                  </a:cxn>
                  <a:cxn ang="0">
                    <a:pos x="255" y="539"/>
                  </a:cxn>
                  <a:cxn ang="0">
                    <a:pos x="212" y="517"/>
                  </a:cxn>
                  <a:cxn ang="0">
                    <a:pos x="179" y="490"/>
                  </a:cxn>
                  <a:cxn ang="0">
                    <a:pos x="157" y="468"/>
                  </a:cxn>
                  <a:cxn ang="0">
                    <a:pos x="141" y="447"/>
                  </a:cxn>
                  <a:cxn ang="0">
                    <a:pos x="136" y="425"/>
                  </a:cxn>
                  <a:cxn ang="0">
                    <a:pos x="136" y="403"/>
                  </a:cxn>
                  <a:cxn ang="0">
                    <a:pos x="141" y="381"/>
                  </a:cxn>
                  <a:cxn ang="0">
                    <a:pos x="157" y="365"/>
                  </a:cxn>
                  <a:cxn ang="0">
                    <a:pos x="179" y="343"/>
                  </a:cxn>
                  <a:cxn ang="0">
                    <a:pos x="201" y="327"/>
                  </a:cxn>
                  <a:cxn ang="0">
                    <a:pos x="266" y="294"/>
                  </a:cxn>
                  <a:cxn ang="0">
                    <a:pos x="353" y="262"/>
                  </a:cxn>
                  <a:cxn ang="0">
                    <a:pos x="445" y="234"/>
                  </a:cxn>
                  <a:cxn ang="0">
                    <a:pos x="554" y="213"/>
                  </a:cxn>
                  <a:cxn ang="0">
                    <a:pos x="662" y="191"/>
                  </a:cxn>
                  <a:cxn ang="0">
                    <a:pos x="890" y="153"/>
                  </a:cxn>
                  <a:cxn ang="0">
                    <a:pos x="993" y="136"/>
                  </a:cxn>
                  <a:cxn ang="0">
                    <a:pos x="1091" y="120"/>
                  </a:cxn>
                  <a:cxn ang="0">
                    <a:pos x="1178" y="115"/>
                  </a:cxn>
                  <a:cxn ang="0">
                    <a:pos x="1248" y="104"/>
                  </a:cxn>
                  <a:cxn ang="0">
                    <a:pos x="1248" y="0"/>
                  </a:cxn>
                  <a:cxn ang="0">
                    <a:pos x="1161" y="22"/>
                  </a:cxn>
                  <a:cxn ang="0">
                    <a:pos x="1069" y="38"/>
                  </a:cxn>
                  <a:cxn ang="0">
                    <a:pos x="874" y="71"/>
                  </a:cxn>
                  <a:cxn ang="0">
                    <a:pos x="673" y="93"/>
                  </a:cxn>
                  <a:cxn ang="0">
                    <a:pos x="483" y="126"/>
                  </a:cxn>
                  <a:cxn ang="0">
                    <a:pos x="391" y="142"/>
                  </a:cxn>
                  <a:cxn ang="0">
                    <a:pos x="309" y="158"/>
                  </a:cxn>
                  <a:cxn ang="0">
                    <a:pos x="228" y="180"/>
                  </a:cxn>
                  <a:cxn ang="0">
                    <a:pos x="163" y="202"/>
                  </a:cxn>
                  <a:cxn ang="0">
                    <a:pos x="103" y="229"/>
                  </a:cxn>
                  <a:cxn ang="0">
                    <a:pos x="54" y="256"/>
                  </a:cxn>
                  <a:cxn ang="0">
                    <a:pos x="22" y="294"/>
                  </a:cxn>
                  <a:cxn ang="0">
                    <a:pos x="0" y="332"/>
                  </a:cxn>
                  <a:cxn ang="0">
                    <a:pos x="0" y="332"/>
                  </a:cxn>
                </a:cxnLst>
                <a:rect l="0" t="0" r="r" b="b"/>
                <a:pathLst>
                  <a:path w="1248" h="539">
                    <a:moveTo>
                      <a:pt x="0" y="332"/>
                    </a:moveTo>
                    <a:lnTo>
                      <a:pt x="0" y="360"/>
                    </a:lnTo>
                    <a:lnTo>
                      <a:pt x="5" y="387"/>
                    </a:lnTo>
                    <a:lnTo>
                      <a:pt x="27" y="414"/>
                    </a:lnTo>
                    <a:lnTo>
                      <a:pt x="54" y="436"/>
                    </a:lnTo>
                    <a:lnTo>
                      <a:pt x="92" y="463"/>
                    </a:lnTo>
                    <a:lnTo>
                      <a:pt x="141" y="490"/>
                    </a:lnTo>
                    <a:lnTo>
                      <a:pt x="195" y="512"/>
                    </a:lnTo>
                    <a:lnTo>
                      <a:pt x="255" y="539"/>
                    </a:lnTo>
                    <a:lnTo>
                      <a:pt x="212" y="517"/>
                    </a:lnTo>
                    <a:lnTo>
                      <a:pt x="179" y="490"/>
                    </a:lnTo>
                    <a:lnTo>
                      <a:pt x="157" y="468"/>
                    </a:lnTo>
                    <a:lnTo>
                      <a:pt x="141" y="447"/>
                    </a:lnTo>
                    <a:lnTo>
                      <a:pt x="136" y="425"/>
                    </a:lnTo>
                    <a:lnTo>
                      <a:pt x="136" y="403"/>
                    </a:lnTo>
                    <a:lnTo>
                      <a:pt x="141" y="381"/>
                    </a:lnTo>
                    <a:lnTo>
                      <a:pt x="157" y="365"/>
                    </a:lnTo>
                    <a:lnTo>
                      <a:pt x="179" y="343"/>
                    </a:lnTo>
                    <a:lnTo>
                      <a:pt x="201" y="327"/>
                    </a:lnTo>
                    <a:lnTo>
                      <a:pt x="266" y="294"/>
                    </a:lnTo>
                    <a:lnTo>
                      <a:pt x="353" y="262"/>
                    </a:lnTo>
                    <a:lnTo>
                      <a:pt x="445" y="234"/>
                    </a:lnTo>
                    <a:lnTo>
                      <a:pt x="554" y="213"/>
                    </a:lnTo>
                    <a:lnTo>
                      <a:pt x="662" y="191"/>
                    </a:lnTo>
                    <a:lnTo>
                      <a:pt x="890" y="153"/>
                    </a:lnTo>
                    <a:lnTo>
                      <a:pt x="993" y="136"/>
                    </a:lnTo>
                    <a:lnTo>
                      <a:pt x="1091" y="120"/>
                    </a:lnTo>
                    <a:lnTo>
                      <a:pt x="1178" y="115"/>
                    </a:lnTo>
                    <a:lnTo>
                      <a:pt x="1248" y="104"/>
                    </a:lnTo>
                    <a:lnTo>
                      <a:pt x="1248" y="0"/>
                    </a:lnTo>
                    <a:lnTo>
                      <a:pt x="1161" y="22"/>
                    </a:lnTo>
                    <a:lnTo>
                      <a:pt x="1069" y="38"/>
                    </a:lnTo>
                    <a:lnTo>
                      <a:pt x="874" y="71"/>
                    </a:lnTo>
                    <a:lnTo>
                      <a:pt x="673" y="93"/>
                    </a:lnTo>
                    <a:lnTo>
                      <a:pt x="483" y="126"/>
                    </a:lnTo>
                    <a:lnTo>
                      <a:pt x="391" y="142"/>
                    </a:lnTo>
                    <a:lnTo>
                      <a:pt x="309" y="158"/>
                    </a:lnTo>
                    <a:lnTo>
                      <a:pt x="228" y="180"/>
                    </a:lnTo>
                    <a:lnTo>
                      <a:pt x="163" y="202"/>
                    </a:lnTo>
                    <a:lnTo>
                      <a:pt x="103" y="229"/>
                    </a:lnTo>
                    <a:lnTo>
                      <a:pt x="54" y="256"/>
                    </a:lnTo>
                    <a:lnTo>
                      <a:pt x="22" y="294"/>
                    </a:lnTo>
                    <a:lnTo>
                      <a:pt x="0" y="332"/>
                    </a:lnTo>
                    <a:lnTo>
                      <a:pt x="0" y="332"/>
                    </a:lnTo>
                    <a:close/>
                  </a:path>
                </a:pathLst>
              </a:custGeom>
              <a:gradFill rotWithShape="0">
                <a:gsLst>
                  <a:gs pos="0">
                    <a:schemeClr val="bg1">
                      <a:gamma/>
                      <a:shade val="90980"/>
                      <a:invGamma/>
                    </a:schemeClr>
                  </a:gs>
                  <a:gs pos="100000">
                    <a:schemeClr val="bg1"/>
                  </a:gs>
                </a:gsLst>
                <a:lin ang="2700000" scaled="1"/>
              </a:gradFill>
              <a:ln w="9525">
                <a:noFill/>
                <a:round/>
                <a:headEnd/>
                <a:tailEnd/>
              </a:ln>
            </p:spPr>
            <p:txBody>
              <a:bodyPr/>
              <a:lstStyle/>
              <a:p>
                <a:pPr eaLnBrk="0" hangingPunct="0">
                  <a:defRPr/>
                </a:pPr>
                <a:endParaRPr lang="en-US" dirty="0"/>
              </a:p>
            </p:txBody>
          </p:sp>
          <p:sp>
            <p:nvSpPr>
              <p:cNvPr id="3082" name="Freeform 10"/>
              <p:cNvSpPr>
                <a:spLocks/>
              </p:cNvSpPr>
              <p:nvPr/>
            </p:nvSpPr>
            <p:spPr bwMode="hidden">
              <a:xfrm>
                <a:off x="3231" y="1409"/>
                <a:ext cx="2296" cy="1469"/>
              </a:xfrm>
              <a:custGeom>
                <a:avLst/>
                <a:gdLst/>
                <a:ahLst/>
                <a:cxnLst>
                  <a:cxn ang="0">
                    <a:pos x="982" y="1061"/>
                  </a:cxn>
                  <a:cxn ang="0">
                    <a:pos x="1357" y="1012"/>
                  </a:cxn>
                  <a:cxn ang="0">
                    <a:pos x="1666" y="957"/>
                  </a:cxn>
                  <a:cxn ang="0">
                    <a:pos x="1916" y="897"/>
                  </a:cxn>
                  <a:cxn ang="0">
                    <a:pos x="2100" y="832"/>
                  </a:cxn>
                  <a:cxn ang="0">
                    <a:pos x="2220" y="756"/>
                  </a:cxn>
                  <a:cxn ang="0">
                    <a:pos x="2285" y="669"/>
                  </a:cxn>
                  <a:cxn ang="0">
                    <a:pos x="2290" y="560"/>
                  </a:cxn>
                  <a:cxn ang="0">
                    <a:pos x="2241" y="457"/>
                  </a:cxn>
                  <a:cxn ang="0">
                    <a:pos x="2144" y="364"/>
                  </a:cxn>
                  <a:cxn ang="0">
                    <a:pos x="2008" y="277"/>
                  </a:cxn>
                  <a:cxn ang="0">
                    <a:pos x="1769" y="157"/>
                  </a:cxn>
                  <a:cxn ang="0">
                    <a:pos x="1612" y="92"/>
                  </a:cxn>
                  <a:cxn ang="0">
                    <a:pos x="1476" y="43"/>
                  </a:cxn>
                  <a:cxn ang="0">
                    <a:pos x="1384" y="10"/>
                  </a:cxn>
                  <a:cxn ang="0">
                    <a:pos x="1346" y="0"/>
                  </a:cxn>
                  <a:cxn ang="0">
                    <a:pos x="1655" y="119"/>
                  </a:cxn>
                  <a:cxn ang="0">
                    <a:pos x="1948" y="255"/>
                  </a:cxn>
                  <a:cxn ang="0">
                    <a:pos x="2068" y="326"/>
                  </a:cxn>
                  <a:cxn ang="0">
                    <a:pos x="2171" y="402"/>
                  </a:cxn>
                  <a:cxn ang="0">
                    <a:pos x="2236" y="478"/>
                  </a:cxn>
                  <a:cxn ang="0">
                    <a:pos x="2263" y="560"/>
                  </a:cxn>
                  <a:cxn ang="0">
                    <a:pos x="2241" y="636"/>
                  </a:cxn>
                  <a:cxn ang="0">
                    <a:pos x="2171" y="702"/>
                  </a:cxn>
                  <a:cxn ang="0">
                    <a:pos x="2062" y="756"/>
                  </a:cxn>
                  <a:cxn ang="0">
                    <a:pos x="1921" y="800"/>
                  </a:cxn>
                  <a:cxn ang="0">
                    <a:pos x="1748" y="843"/>
                  </a:cxn>
                  <a:cxn ang="0">
                    <a:pos x="1351" y="908"/>
                  </a:cxn>
                  <a:cxn ang="0">
                    <a:pos x="923" y="968"/>
                  </a:cxn>
                  <a:cxn ang="0">
                    <a:pos x="521" y="1028"/>
                  </a:cxn>
                  <a:cxn ang="0">
                    <a:pos x="353" y="1066"/>
                  </a:cxn>
                  <a:cxn ang="0">
                    <a:pos x="206" y="1104"/>
                  </a:cxn>
                  <a:cxn ang="0">
                    <a:pos x="92" y="1148"/>
                  </a:cxn>
                  <a:cxn ang="0">
                    <a:pos x="22" y="1202"/>
                  </a:cxn>
                  <a:cxn ang="0">
                    <a:pos x="0" y="1262"/>
                  </a:cxn>
                  <a:cxn ang="0">
                    <a:pos x="27" y="1327"/>
                  </a:cxn>
                  <a:cxn ang="0">
                    <a:pos x="98" y="1382"/>
                  </a:cxn>
                  <a:cxn ang="0">
                    <a:pos x="196" y="1425"/>
                  </a:cxn>
                  <a:cxn ang="0">
                    <a:pos x="326" y="1469"/>
                  </a:cxn>
                  <a:cxn ang="0">
                    <a:pos x="217" y="1414"/>
                  </a:cxn>
                  <a:cxn ang="0">
                    <a:pos x="147" y="1360"/>
                  </a:cxn>
                  <a:cxn ang="0">
                    <a:pos x="120" y="1306"/>
                  </a:cxn>
                  <a:cxn ang="0">
                    <a:pos x="141" y="1257"/>
                  </a:cxn>
                  <a:cxn ang="0">
                    <a:pos x="212" y="1208"/>
                  </a:cxn>
                  <a:cxn ang="0">
                    <a:pos x="342" y="1164"/>
                  </a:cxn>
                  <a:cxn ang="0">
                    <a:pos x="527" y="1121"/>
                  </a:cxn>
                  <a:cxn ang="0">
                    <a:pos x="771" y="1088"/>
                  </a:cxn>
                </a:cxnLst>
                <a:rect l="0" t="0" r="r" b="b"/>
                <a:pathLst>
                  <a:path w="2296" h="1469">
                    <a:moveTo>
                      <a:pt x="771" y="1088"/>
                    </a:moveTo>
                    <a:lnTo>
                      <a:pt x="982" y="1061"/>
                    </a:lnTo>
                    <a:lnTo>
                      <a:pt x="1178" y="1034"/>
                    </a:lnTo>
                    <a:lnTo>
                      <a:pt x="1357" y="1012"/>
                    </a:lnTo>
                    <a:lnTo>
                      <a:pt x="1520" y="985"/>
                    </a:lnTo>
                    <a:lnTo>
                      <a:pt x="1666" y="957"/>
                    </a:lnTo>
                    <a:lnTo>
                      <a:pt x="1796" y="930"/>
                    </a:lnTo>
                    <a:lnTo>
                      <a:pt x="1916" y="897"/>
                    </a:lnTo>
                    <a:lnTo>
                      <a:pt x="2013" y="870"/>
                    </a:lnTo>
                    <a:lnTo>
                      <a:pt x="2100" y="832"/>
                    </a:lnTo>
                    <a:lnTo>
                      <a:pt x="2171" y="800"/>
                    </a:lnTo>
                    <a:lnTo>
                      <a:pt x="2220" y="756"/>
                    </a:lnTo>
                    <a:lnTo>
                      <a:pt x="2263" y="712"/>
                    </a:lnTo>
                    <a:lnTo>
                      <a:pt x="2285" y="669"/>
                    </a:lnTo>
                    <a:lnTo>
                      <a:pt x="2296" y="614"/>
                    </a:lnTo>
                    <a:lnTo>
                      <a:pt x="2290" y="560"/>
                    </a:lnTo>
                    <a:lnTo>
                      <a:pt x="2269" y="500"/>
                    </a:lnTo>
                    <a:lnTo>
                      <a:pt x="2241" y="457"/>
                    </a:lnTo>
                    <a:lnTo>
                      <a:pt x="2198" y="408"/>
                    </a:lnTo>
                    <a:lnTo>
                      <a:pt x="2144" y="364"/>
                    </a:lnTo>
                    <a:lnTo>
                      <a:pt x="2079" y="321"/>
                    </a:lnTo>
                    <a:lnTo>
                      <a:pt x="2008" y="277"/>
                    </a:lnTo>
                    <a:lnTo>
                      <a:pt x="1927" y="234"/>
                    </a:lnTo>
                    <a:lnTo>
                      <a:pt x="1769" y="157"/>
                    </a:lnTo>
                    <a:lnTo>
                      <a:pt x="1688" y="125"/>
                    </a:lnTo>
                    <a:lnTo>
                      <a:pt x="1612" y="92"/>
                    </a:lnTo>
                    <a:lnTo>
                      <a:pt x="1536" y="65"/>
                    </a:lnTo>
                    <a:lnTo>
                      <a:pt x="1476" y="43"/>
                    </a:lnTo>
                    <a:lnTo>
                      <a:pt x="1422" y="27"/>
                    </a:lnTo>
                    <a:lnTo>
                      <a:pt x="1384" y="10"/>
                    </a:lnTo>
                    <a:lnTo>
                      <a:pt x="1357" y="5"/>
                    </a:lnTo>
                    <a:lnTo>
                      <a:pt x="1346" y="0"/>
                    </a:lnTo>
                    <a:lnTo>
                      <a:pt x="1498" y="54"/>
                    </a:lnTo>
                    <a:lnTo>
                      <a:pt x="1655" y="119"/>
                    </a:lnTo>
                    <a:lnTo>
                      <a:pt x="1807" y="185"/>
                    </a:lnTo>
                    <a:lnTo>
                      <a:pt x="1948" y="255"/>
                    </a:lnTo>
                    <a:lnTo>
                      <a:pt x="2013" y="288"/>
                    </a:lnTo>
                    <a:lnTo>
                      <a:pt x="2068" y="326"/>
                    </a:lnTo>
                    <a:lnTo>
                      <a:pt x="2122" y="364"/>
                    </a:lnTo>
                    <a:lnTo>
                      <a:pt x="2171" y="402"/>
                    </a:lnTo>
                    <a:lnTo>
                      <a:pt x="2209" y="440"/>
                    </a:lnTo>
                    <a:lnTo>
                      <a:pt x="2236" y="478"/>
                    </a:lnTo>
                    <a:lnTo>
                      <a:pt x="2252" y="522"/>
                    </a:lnTo>
                    <a:lnTo>
                      <a:pt x="2263" y="560"/>
                    </a:lnTo>
                    <a:lnTo>
                      <a:pt x="2258" y="598"/>
                    </a:lnTo>
                    <a:lnTo>
                      <a:pt x="2241" y="636"/>
                    </a:lnTo>
                    <a:lnTo>
                      <a:pt x="2214" y="669"/>
                    </a:lnTo>
                    <a:lnTo>
                      <a:pt x="2171" y="702"/>
                    </a:lnTo>
                    <a:lnTo>
                      <a:pt x="2122" y="729"/>
                    </a:lnTo>
                    <a:lnTo>
                      <a:pt x="2062" y="756"/>
                    </a:lnTo>
                    <a:lnTo>
                      <a:pt x="1997" y="778"/>
                    </a:lnTo>
                    <a:lnTo>
                      <a:pt x="1921" y="800"/>
                    </a:lnTo>
                    <a:lnTo>
                      <a:pt x="1834" y="821"/>
                    </a:lnTo>
                    <a:lnTo>
                      <a:pt x="1748" y="843"/>
                    </a:lnTo>
                    <a:lnTo>
                      <a:pt x="1552" y="876"/>
                    </a:lnTo>
                    <a:lnTo>
                      <a:pt x="1351" y="908"/>
                    </a:lnTo>
                    <a:lnTo>
                      <a:pt x="1134" y="941"/>
                    </a:lnTo>
                    <a:lnTo>
                      <a:pt x="923" y="968"/>
                    </a:lnTo>
                    <a:lnTo>
                      <a:pt x="716" y="995"/>
                    </a:lnTo>
                    <a:lnTo>
                      <a:pt x="521" y="1028"/>
                    </a:lnTo>
                    <a:lnTo>
                      <a:pt x="434" y="1044"/>
                    </a:lnTo>
                    <a:lnTo>
                      <a:pt x="353" y="1066"/>
                    </a:lnTo>
                    <a:lnTo>
                      <a:pt x="277" y="1082"/>
                    </a:lnTo>
                    <a:lnTo>
                      <a:pt x="206" y="1104"/>
                    </a:lnTo>
                    <a:lnTo>
                      <a:pt x="147" y="1126"/>
                    </a:lnTo>
                    <a:lnTo>
                      <a:pt x="92" y="1148"/>
                    </a:lnTo>
                    <a:lnTo>
                      <a:pt x="54" y="1175"/>
                    </a:lnTo>
                    <a:lnTo>
                      <a:pt x="22" y="1202"/>
                    </a:lnTo>
                    <a:lnTo>
                      <a:pt x="6" y="1229"/>
                    </a:lnTo>
                    <a:lnTo>
                      <a:pt x="0" y="1262"/>
                    </a:lnTo>
                    <a:lnTo>
                      <a:pt x="11" y="1295"/>
                    </a:lnTo>
                    <a:lnTo>
                      <a:pt x="27" y="1327"/>
                    </a:lnTo>
                    <a:lnTo>
                      <a:pt x="54" y="1355"/>
                    </a:lnTo>
                    <a:lnTo>
                      <a:pt x="98" y="1382"/>
                    </a:lnTo>
                    <a:lnTo>
                      <a:pt x="141" y="1404"/>
                    </a:lnTo>
                    <a:lnTo>
                      <a:pt x="196" y="1425"/>
                    </a:lnTo>
                    <a:lnTo>
                      <a:pt x="261" y="1447"/>
                    </a:lnTo>
                    <a:lnTo>
                      <a:pt x="326" y="1469"/>
                    </a:lnTo>
                    <a:lnTo>
                      <a:pt x="266" y="1442"/>
                    </a:lnTo>
                    <a:lnTo>
                      <a:pt x="217" y="1414"/>
                    </a:lnTo>
                    <a:lnTo>
                      <a:pt x="174" y="1387"/>
                    </a:lnTo>
                    <a:lnTo>
                      <a:pt x="147" y="1360"/>
                    </a:lnTo>
                    <a:lnTo>
                      <a:pt x="125" y="1333"/>
                    </a:lnTo>
                    <a:lnTo>
                      <a:pt x="120" y="1306"/>
                    </a:lnTo>
                    <a:lnTo>
                      <a:pt x="125" y="1278"/>
                    </a:lnTo>
                    <a:lnTo>
                      <a:pt x="141" y="1257"/>
                    </a:lnTo>
                    <a:lnTo>
                      <a:pt x="174" y="1229"/>
                    </a:lnTo>
                    <a:lnTo>
                      <a:pt x="212" y="1208"/>
                    </a:lnTo>
                    <a:lnTo>
                      <a:pt x="272" y="1186"/>
                    </a:lnTo>
                    <a:lnTo>
                      <a:pt x="342" y="1164"/>
                    </a:lnTo>
                    <a:lnTo>
                      <a:pt x="423" y="1142"/>
                    </a:lnTo>
                    <a:lnTo>
                      <a:pt x="527" y="1121"/>
                    </a:lnTo>
                    <a:lnTo>
                      <a:pt x="641" y="1104"/>
                    </a:lnTo>
                    <a:lnTo>
                      <a:pt x="771" y="1088"/>
                    </a:lnTo>
                    <a:lnTo>
                      <a:pt x="771" y="1088"/>
                    </a:lnTo>
                    <a:close/>
                  </a:path>
                </a:pathLst>
              </a:custGeom>
              <a:gradFill rotWithShape="0">
                <a:gsLst>
                  <a:gs pos="0">
                    <a:schemeClr val="bg1">
                      <a:gamma/>
                      <a:shade val="90980"/>
                      <a:invGamma/>
                    </a:schemeClr>
                  </a:gs>
                  <a:gs pos="100000">
                    <a:schemeClr val="bg1"/>
                  </a:gs>
                </a:gsLst>
                <a:lin ang="2700000" scaled="1"/>
              </a:gradFill>
              <a:ln w="9525">
                <a:noFill/>
                <a:round/>
                <a:headEnd/>
                <a:tailEnd/>
              </a:ln>
            </p:spPr>
            <p:txBody>
              <a:bodyPr/>
              <a:lstStyle/>
              <a:p>
                <a:pPr eaLnBrk="0" hangingPunct="0">
                  <a:defRPr/>
                </a:pPr>
                <a:endParaRPr lang="en-US" dirty="0"/>
              </a:p>
            </p:txBody>
          </p:sp>
        </p:grpSp>
      </p:grpSp>
      <p:sp>
        <p:nvSpPr>
          <p:cNvPr id="3083" name="Rectangle 11"/>
          <p:cNvSpPr>
            <a:spLocks noGrp="1" noRot="1" noChangeArrowheads="1"/>
          </p:cNvSpPr>
          <p:nvPr>
            <p:ph type="title"/>
          </p:nvPr>
        </p:nvSpPr>
        <p:spPr bwMode="auto">
          <a:xfrm>
            <a:off x="457200" y="274638"/>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3084" name="Rectangle 12"/>
          <p:cNvSpPr>
            <a:spLocks noGrp="1" noRot="1" noChangeArrowheads="1"/>
          </p:cNvSpPr>
          <p:nvPr>
            <p:ph type="body" idx="1"/>
          </p:nvPr>
        </p:nvSpPr>
        <p:spPr bwMode="auto">
          <a:xfrm>
            <a:off x="457200" y="1600200"/>
            <a:ext cx="8229600" cy="44989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3085" name="Rectangle 13"/>
          <p:cNvSpPr>
            <a:spLocks noGrp="1" noChangeArrowheads="1"/>
          </p:cNvSpPr>
          <p:nvPr>
            <p:ph type="dt" sz="half" idx="2"/>
          </p:nvPr>
        </p:nvSpPr>
        <p:spPr bwMode="auto">
          <a:xfrm>
            <a:off x="457200" y="6251575"/>
            <a:ext cx="2133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200" dirty="0">
                <a:latin typeface="Arial" charset="0"/>
              </a:defRPr>
            </a:lvl1pPr>
          </a:lstStyle>
          <a:p>
            <a:pPr>
              <a:defRPr/>
            </a:pPr>
            <a:endParaRPr lang="en-US" dirty="0"/>
          </a:p>
        </p:txBody>
      </p:sp>
      <p:sp>
        <p:nvSpPr>
          <p:cNvPr id="3086" name="Rectangle 14"/>
          <p:cNvSpPr>
            <a:spLocks noGrp="1" noChangeArrowheads="1"/>
          </p:cNvSpPr>
          <p:nvPr>
            <p:ph type="ftr" sz="quarter" idx="3"/>
          </p:nvPr>
        </p:nvSpPr>
        <p:spPr bwMode="auto">
          <a:xfrm>
            <a:off x="3124200" y="6248400"/>
            <a:ext cx="2895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eaLnBrk="1" hangingPunct="1">
              <a:defRPr sz="1200" dirty="0">
                <a:latin typeface="Arial" charset="0"/>
              </a:defRPr>
            </a:lvl1pPr>
          </a:lstStyle>
          <a:p>
            <a:pPr>
              <a:defRPr/>
            </a:pPr>
            <a:endParaRPr lang="en-US" dirty="0"/>
          </a:p>
        </p:txBody>
      </p:sp>
      <p:sp>
        <p:nvSpPr>
          <p:cNvPr id="3087" name="Rectangle 15"/>
          <p:cNvSpPr>
            <a:spLocks noGrp="1" noChangeArrowheads="1"/>
          </p:cNvSpPr>
          <p:nvPr>
            <p:ph type="sldNum" sz="quarter" idx="4"/>
          </p:nvPr>
        </p:nvSpPr>
        <p:spPr bwMode="auto">
          <a:xfrm>
            <a:off x="6553200" y="6248400"/>
            <a:ext cx="2133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a:latin typeface="Arial" charset="0"/>
              </a:defRPr>
            </a:lvl1pPr>
          </a:lstStyle>
          <a:p>
            <a:pPr>
              <a:defRPr/>
            </a:pPr>
            <a:fld id="{A9F6F429-96A7-4F9A-AE8E-217DE17E2150}" type="slidenum">
              <a:rPr lang="en-US"/>
              <a:pPr>
                <a:defRPr/>
              </a:pPr>
              <a:t>‹#›</a:t>
            </a:fld>
            <a:endParaRPr lang="en-US" dirty="0"/>
          </a:p>
        </p:txBody>
      </p:sp>
    </p:spTree>
  </p:cSld>
  <p:clrMap bg1="dk2" tx1="lt1" bg2="dk1" tx2="lt2" accent1="accent1" accent2="accent2" accent3="accent3" accent4="accent4" accent5="accent5" accent6="accent6" hlink="hlink" folHlink="folHlink"/>
  <p:sldLayoutIdLst>
    <p:sldLayoutId id="2147483856" r:id="rId1"/>
    <p:sldLayoutId id="2147483842" r:id="rId2"/>
    <p:sldLayoutId id="2147483843" r:id="rId3"/>
    <p:sldLayoutId id="2147483844" r:id="rId4"/>
    <p:sldLayoutId id="2147483845" r:id="rId5"/>
    <p:sldLayoutId id="2147483846" r:id="rId6"/>
    <p:sldLayoutId id="2147483847" r:id="rId7"/>
    <p:sldLayoutId id="2147483848" r:id="rId8"/>
    <p:sldLayoutId id="2147483849" r:id="rId9"/>
    <p:sldLayoutId id="2147483850" r:id="rId10"/>
    <p:sldLayoutId id="2147483851" r:id="rId11"/>
    <p:sldLayoutId id="2147483852" r:id="rId12"/>
    <p:sldLayoutId id="2147483853" r:id="rId13"/>
    <p:sldLayoutId id="2147483854" r:id="rId14"/>
    <p:sldLayoutId id="2147483855" r:id="rId15"/>
  </p:sldLayoutIdLst>
  <p:timing>
    <p:tnLst>
      <p:par>
        <p:cTn id="1" dur="indefinite" restart="never" nodeType="tmRoot"/>
      </p:par>
    </p:tnLst>
  </p:timing>
  <p:txStyles>
    <p:titleStyle>
      <a:lvl1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Palatino" charset="0"/>
        </a:defRPr>
      </a:lvl2pPr>
      <a:lvl3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Palatino" charset="0"/>
        </a:defRPr>
      </a:lvl3pPr>
      <a:lvl4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Palatino" charset="0"/>
        </a:defRPr>
      </a:lvl4pPr>
      <a:lvl5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Palatino" charset="0"/>
        </a:defRPr>
      </a:lvl5pPr>
      <a:lvl6pPr marL="457200" algn="ctr" rtl="0" fontAlgn="base">
        <a:spcBef>
          <a:spcPct val="0"/>
        </a:spcBef>
        <a:spcAft>
          <a:spcPct val="0"/>
        </a:spcAft>
        <a:defRPr sz="4400" b="1">
          <a:solidFill>
            <a:schemeClr val="tx2"/>
          </a:solidFill>
          <a:effectLst>
            <a:outerShdw blurRad="38100" dist="38100" dir="2700000" algn="tl">
              <a:srgbClr val="000000"/>
            </a:outerShdw>
          </a:effectLst>
          <a:latin typeface="Palatino" charset="0"/>
        </a:defRPr>
      </a:lvl6pPr>
      <a:lvl7pPr marL="914400" algn="ctr" rtl="0" fontAlgn="base">
        <a:spcBef>
          <a:spcPct val="0"/>
        </a:spcBef>
        <a:spcAft>
          <a:spcPct val="0"/>
        </a:spcAft>
        <a:defRPr sz="4400" b="1">
          <a:solidFill>
            <a:schemeClr val="tx2"/>
          </a:solidFill>
          <a:effectLst>
            <a:outerShdw blurRad="38100" dist="38100" dir="2700000" algn="tl">
              <a:srgbClr val="000000"/>
            </a:outerShdw>
          </a:effectLst>
          <a:latin typeface="Palatino" charset="0"/>
        </a:defRPr>
      </a:lvl7pPr>
      <a:lvl8pPr marL="1371600" algn="ctr" rtl="0" fontAlgn="base">
        <a:spcBef>
          <a:spcPct val="0"/>
        </a:spcBef>
        <a:spcAft>
          <a:spcPct val="0"/>
        </a:spcAft>
        <a:defRPr sz="4400" b="1">
          <a:solidFill>
            <a:schemeClr val="tx2"/>
          </a:solidFill>
          <a:effectLst>
            <a:outerShdw blurRad="38100" dist="38100" dir="2700000" algn="tl">
              <a:srgbClr val="000000"/>
            </a:outerShdw>
          </a:effectLst>
          <a:latin typeface="Palatino" charset="0"/>
        </a:defRPr>
      </a:lvl8pPr>
      <a:lvl9pPr marL="1828800" algn="ctr" rtl="0" fontAlgn="base">
        <a:spcBef>
          <a:spcPct val="0"/>
        </a:spcBef>
        <a:spcAft>
          <a:spcPct val="0"/>
        </a:spcAft>
        <a:defRPr sz="4400" b="1">
          <a:solidFill>
            <a:schemeClr val="tx2"/>
          </a:solidFill>
          <a:effectLst>
            <a:outerShdw blurRad="38100" dist="38100" dir="2700000" algn="tl">
              <a:srgbClr val="000000"/>
            </a:outerShdw>
          </a:effectLst>
          <a:latin typeface="Palatino" charset="0"/>
        </a:defRPr>
      </a:lvl9pPr>
    </p:titleStyle>
    <p:bodyStyle>
      <a:lvl1pPr marL="342900" indent="-342900" algn="l" rtl="0" eaLnBrk="0" fontAlgn="base" hangingPunct="0">
        <a:spcBef>
          <a:spcPct val="20000"/>
        </a:spcBef>
        <a:spcAft>
          <a:spcPct val="0"/>
        </a:spcAft>
        <a:buClr>
          <a:schemeClr val="hlink"/>
        </a:buClr>
        <a:buSzPct val="70000"/>
        <a:buFont typeface="Wingdings" pitchFamily="2" charset="2"/>
        <a:buChar char="n"/>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lr>
          <a:schemeClr val="accent2"/>
        </a:buClr>
        <a:buSzPct val="70000"/>
        <a:buFont typeface="Wingdings" pitchFamily="2" charset="2"/>
        <a:buChar char="n"/>
        <a:defRPr sz="2800">
          <a:solidFill>
            <a:schemeClr val="tx1"/>
          </a:solidFill>
          <a:effectLst>
            <a:outerShdw blurRad="38100" dist="38100" dir="2700000" algn="tl">
              <a:srgbClr val="000000"/>
            </a:outerShdw>
          </a:effectLst>
          <a:latin typeface="+mn-lt"/>
        </a:defRPr>
      </a:lvl2pPr>
      <a:lvl3pPr marL="1143000" indent="-228600" algn="l" rtl="0" eaLnBrk="0" fontAlgn="base" hangingPunct="0">
        <a:spcBef>
          <a:spcPct val="20000"/>
        </a:spcBef>
        <a:spcAft>
          <a:spcPct val="0"/>
        </a:spcAft>
        <a:buClr>
          <a:schemeClr val="tx2"/>
        </a:buClr>
        <a:buSzPct val="70000"/>
        <a:buFont typeface="Wingdings" pitchFamily="2" charset="2"/>
        <a:buChar char="n"/>
        <a:defRPr sz="2400">
          <a:solidFill>
            <a:schemeClr val="tx1"/>
          </a:solidFill>
          <a:effectLst>
            <a:outerShdw blurRad="38100" dist="38100" dir="2700000" algn="tl">
              <a:srgbClr val="000000"/>
            </a:outerShdw>
          </a:effectLst>
          <a:latin typeface="+mn-lt"/>
        </a:defRPr>
      </a:lvl3pPr>
      <a:lvl4pPr marL="1600200" indent="-228600" algn="l" rtl="0" eaLnBrk="0" fontAlgn="base" hangingPunct="0">
        <a:spcBef>
          <a:spcPct val="20000"/>
        </a:spcBef>
        <a:spcAft>
          <a:spcPct val="0"/>
        </a:spcAft>
        <a:buClr>
          <a:schemeClr val="accent2"/>
        </a:buClr>
        <a:buSzPct val="70000"/>
        <a:buFont typeface="Wingdings" pitchFamily="2" charset="2"/>
        <a:buChar char="n"/>
        <a:defRPr sz="2000">
          <a:solidFill>
            <a:schemeClr val="tx1"/>
          </a:solidFill>
          <a:effectLst>
            <a:outerShdw blurRad="38100" dist="38100" dir="2700000" algn="tl">
              <a:srgbClr val="000000"/>
            </a:outerShdw>
          </a:effectLst>
          <a:latin typeface="+mn-lt"/>
        </a:defRPr>
      </a:lvl4pPr>
      <a:lvl5pPr marL="2057400" indent="-228600" algn="l" rtl="0" eaLnBrk="0" fontAlgn="base" hangingPunct="0">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lr>
          <a:schemeClr val="hlink"/>
        </a:buClr>
        <a:buSzPct val="70000"/>
        <a:buFont typeface="Wingdings" charset="2"/>
        <a:buChar char="n"/>
        <a:defRPr sz="20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hlink"/>
        </a:buClr>
        <a:buSzPct val="70000"/>
        <a:buFont typeface="Wingdings" charset="2"/>
        <a:buChar char="n"/>
        <a:defRPr sz="20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hlink"/>
        </a:buClr>
        <a:buSzPct val="70000"/>
        <a:buFont typeface="Wingdings" charset="2"/>
        <a:buChar char="n"/>
        <a:defRPr sz="20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hlink"/>
        </a:buClr>
        <a:buSzPct val="70000"/>
        <a:buFont typeface="Wingdings" charset="2"/>
        <a:buChar char="n"/>
        <a:defRPr sz="2000">
          <a:solidFill>
            <a:schemeClr val="tx1"/>
          </a:solidFill>
          <a:effectLst>
            <a:outerShdw blurRad="38100" dist="38100" dir="2700000" algn="tl">
              <a:srgbClr val="00000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7.xml"/><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8.xml"/><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9.xml"/><Relationship Id="rId1" Type="http://schemas.openxmlformats.org/officeDocument/2006/relationships/slideLayout" Target="../slideLayouts/slideLayout15.xml"/><Relationship Id="rId4" Type="http://schemas.openxmlformats.org/officeDocument/2006/relationships/image" Target="../media/image5.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sz="quarter"/>
          </p:nvPr>
        </p:nvSpPr>
        <p:spPr>
          <a:xfrm>
            <a:off x="685800" y="609600"/>
            <a:ext cx="7772400" cy="1524000"/>
          </a:xfrm>
        </p:spPr>
        <p:txBody>
          <a:bodyPr/>
          <a:lstStyle/>
          <a:p>
            <a:pPr>
              <a:defRPr/>
            </a:pPr>
            <a:r>
              <a:rPr lang="en-US" sz="4000" dirty="0" smtClean="0">
                <a:latin typeface="+mn-lt"/>
              </a:rPr>
              <a:t>The Equestrian Experience</a:t>
            </a:r>
            <a:endParaRPr lang="en-US" sz="4000" dirty="0">
              <a:latin typeface="+mn-lt"/>
            </a:endParaRPr>
          </a:p>
        </p:txBody>
      </p:sp>
      <p:sp>
        <p:nvSpPr>
          <p:cNvPr id="3" name="Subtitle 2"/>
          <p:cNvSpPr>
            <a:spLocks noGrp="1"/>
          </p:cNvSpPr>
          <p:nvPr>
            <p:ph type="subTitle" sz="quarter" idx="1"/>
          </p:nvPr>
        </p:nvSpPr>
        <p:spPr>
          <a:xfrm>
            <a:off x="685800" y="2133600"/>
            <a:ext cx="7772400" cy="4343400"/>
          </a:xfrm>
        </p:spPr>
        <p:txBody>
          <a:bodyPr/>
          <a:lstStyle/>
          <a:p>
            <a:pPr algn="l">
              <a:buFont typeface="Wingdings" pitchFamily="2" charset="2"/>
              <a:buNone/>
              <a:defRPr/>
            </a:pPr>
            <a:r>
              <a:rPr lang="en-US" sz="2800" b="1" i="1" dirty="0" smtClean="0"/>
              <a:t>Prologue:</a:t>
            </a:r>
            <a:r>
              <a:rPr lang="en-US" sz="2800" b="1" dirty="0" smtClean="0"/>
              <a:t>  </a:t>
            </a:r>
            <a:r>
              <a:rPr lang="en-US" sz="2800" dirty="0" smtClean="0"/>
              <a:t>Prior to the Good Roads Act of the early twentieth century and innovations in recreational equipment following WWII, horses and mules were the dominant form of recreation access on our public lands.  Increases in backpacking, and the rapidly increasing popularity of ATVs and mountain bikes threaten to displace recreational riding and packing in many wilderness and backcountry areas.</a:t>
            </a:r>
            <a:endParaRPr lang="en-US" dirty="0" smtClean="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noRot="1" noChangeArrowheads="1"/>
          </p:cNvSpPr>
          <p:nvPr>
            <p:ph type="title"/>
          </p:nvPr>
        </p:nvSpPr>
        <p:spPr/>
        <p:txBody>
          <a:bodyPr/>
          <a:lstStyle/>
          <a:p>
            <a:pPr eaLnBrk="1" hangingPunct="1">
              <a:defRPr/>
            </a:pPr>
            <a:endParaRPr lang="en-US" dirty="0" smtClean="0"/>
          </a:p>
        </p:txBody>
      </p:sp>
      <p:sp>
        <p:nvSpPr>
          <p:cNvPr id="47107" name="Rectangle 3"/>
          <p:cNvSpPr>
            <a:spLocks noGrp="1" noRot="1" noChangeArrowheads="1"/>
          </p:cNvSpPr>
          <p:nvPr>
            <p:ph type="body" idx="1"/>
          </p:nvPr>
        </p:nvSpPr>
        <p:spPr/>
        <p:txBody>
          <a:bodyPr/>
          <a:lstStyle/>
          <a:p>
            <a:pPr eaLnBrk="1" hangingPunct="1">
              <a:buFont typeface="Wingdings" charset="2"/>
              <a:buChar char="n"/>
              <a:defRPr/>
            </a:pPr>
            <a:r>
              <a:rPr lang="en-US" sz="2800" dirty="0" smtClean="0"/>
              <a:t>Of course there are a multitude of possible scenarios including many that I didn’t mention.</a:t>
            </a:r>
          </a:p>
          <a:p>
            <a:pPr eaLnBrk="1" hangingPunct="1">
              <a:buFont typeface="Wingdings" charset="2"/>
              <a:buChar char="n"/>
              <a:defRPr/>
            </a:pPr>
            <a:endParaRPr lang="en-US" sz="2800" dirty="0" smtClean="0"/>
          </a:p>
          <a:p>
            <a:pPr eaLnBrk="1" hangingPunct="1">
              <a:buFont typeface="Wingdings" charset="2"/>
              <a:buChar char="n"/>
              <a:defRPr/>
            </a:pPr>
            <a:r>
              <a:rPr lang="en-US" sz="2800" dirty="0" smtClean="0"/>
              <a:t>All have </a:t>
            </a:r>
            <a:r>
              <a:rPr lang="en-US" sz="2800" b="1" i="1" dirty="0" smtClean="0"/>
              <a:t>different ‘attributes’ </a:t>
            </a:r>
            <a:r>
              <a:rPr lang="en-US" sz="2800" dirty="0" smtClean="0"/>
              <a:t>that  require </a:t>
            </a:r>
            <a:r>
              <a:rPr lang="en-US" sz="2800" b="1" i="1" dirty="0" smtClean="0"/>
              <a:t>different management</a:t>
            </a:r>
            <a:r>
              <a:rPr lang="en-US" sz="2800" i="1" dirty="0" smtClean="0"/>
              <a:t>.</a:t>
            </a:r>
          </a:p>
          <a:p>
            <a:pPr eaLnBrk="1" hangingPunct="1">
              <a:buFont typeface="Wingdings" charset="2"/>
              <a:buChar char="n"/>
              <a:defRPr/>
            </a:pPr>
            <a:endParaRPr lang="en-US" sz="2800" dirty="0" smtClean="0"/>
          </a:p>
          <a:p>
            <a:pPr eaLnBrk="1" hangingPunct="1">
              <a:buFont typeface="Wingdings" charset="2"/>
              <a:buNone/>
              <a:defRPr/>
            </a:pPr>
            <a:endParaRPr lang="en-US" sz="2800" dirty="0" smtClean="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endParaRPr lang="en-US" dirty="0"/>
          </a:p>
        </p:txBody>
      </p:sp>
      <p:sp>
        <p:nvSpPr>
          <p:cNvPr id="3" name="Content Placeholder 2"/>
          <p:cNvSpPr>
            <a:spLocks noGrp="1"/>
          </p:cNvSpPr>
          <p:nvPr>
            <p:ph idx="1"/>
          </p:nvPr>
        </p:nvSpPr>
        <p:spPr/>
        <p:txBody>
          <a:bodyPr/>
          <a:lstStyle/>
          <a:p>
            <a:pPr>
              <a:defRPr/>
            </a:pPr>
            <a:r>
              <a:rPr lang="en-US" dirty="0" smtClean="0"/>
              <a:t>So, which of those experiences provides the highest  measure of </a:t>
            </a:r>
          </a:p>
          <a:p>
            <a:pPr>
              <a:defRPr/>
            </a:pPr>
            <a:endParaRPr lang="en-US" dirty="0" smtClean="0"/>
          </a:p>
          <a:p>
            <a:pPr algn="ctr">
              <a:buFont typeface="Wingdings" pitchFamily="2" charset="2"/>
              <a:buNone/>
              <a:defRPr/>
            </a:pPr>
            <a:r>
              <a:rPr lang="en-US" b="1" i="1" dirty="0" smtClean="0"/>
              <a:t>RECREATION QUALITY?</a:t>
            </a:r>
          </a:p>
          <a:p>
            <a:pPr>
              <a:defRPr/>
            </a:pPr>
            <a:endParaRPr lang="en-US"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2"/>
          <p:cNvSpPr>
            <a:spLocks noGrp="1" noRot="1" noChangeArrowheads="1"/>
          </p:cNvSpPr>
          <p:nvPr>
            <p:ph type="title"/>
          </p:nvPr>
        </p:nvSpPr>
        <p:spPr/>
        <p:txBody>
          <a:bodyPr/>
          <a:lstStyle/>
          <a:p>
            <a:pPr eaLnBrk="1" hangingPunct="1">
              <a:defRPr/>
            </a:pPr>
            <a:endParaRPr lang="en-US" dirty="0" smtClean="0"/>
          </a:p>
        </p:txBody>
      </p:sp>
      <p:sp>
        <p:nvSpPr>
          <p:cNvPr id="70659" name="Rectangle 3"/>
          <p:cNvSpPr>
            <a:spLocks noGrp="1" noRot="1" noChangeArrowheads="1"/>
          </p:cNvSpPr>
          <p:nvPr>
            <p:ph type="body" idx="1"/>
          </p:nvPr>
        </p:nvSpPr>
        <p:spPr/>
        <p:txBody>
          <a:bodyPr/>
          <a:lstStyle/>
          <a:p>
            <a:pPr eaLnBrk="1" hangingPunct="1">
              <a:buFont typeface="Wingdings" charset="2"/>
              <a:buChar char="n"/>
              <a:defRPr/>
            </a:pPr>
            <a:r>
              <a:rPr lang="en-US" dirty="0" smtClean="0"/>
              <a:t>Could </a:t>
            </a:r>
            <a:r>
              <a:rPr lang="en-US" b="1" i="1" dirty="0" smtClean="0"/>
              <a:t>a quality experience</a:t>
            </a:r>
            <a:r>
              <a:rPr lang="en-US" dirty="0" smtClean="0"/>
              <a:t> mean different things to different people? </a:t>
            </a:r>
          </a:p>
          <a:p>
            <a:pPr eaLnBrk="1" hangingPunct="1">
              <a:buFont typeface="Wingdings" charset="2"/>
              <a:buChar char="n"/>
              <a:defRPr/>
            </a:pPr>
            <a:endParaRPr lang="en-US" dirty="0" smtClean="0"/>
          </a:p>
          <a:p>
            <a:pPr eaLnBrk="1" hangingPunct="1">
              <a:buFont typeface="Wingdings" charset="2"/>
              <a:buChar char="n"/>
              <a:defRPr/>
            </a:pPr>
            <a:r>
              <a:rPr lang="en-US" dirty="0" smtClean="0"/>
              <a:t>Could </a:t>
            </a:r>
            <a:r>
              <a:rPr lang="en-US" b="1" i="1" dirty="0" smtClean="0"/>
              <a:t>a quality experience</a:t>
            </a:r>
            <a:r>
              <a:rPr lang="en-US" dirty="0" smtClean="0"/>
              <a:t> for one be unappealing or even frightening to another?</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endParaRPr lang="en-US" dirty="0"/>
          </a:p>
        </p:txBody>
      </p:sp>
      <p:sp>
        <p:nvSpPr>
          <p:cNvPr id="3" name="Content Placeholder 2"/>
          <p:cNvSpPr>
            <a:spLocks noGrp="1"/>
          </p:cNvSpPr>
          <p:nvPr>
            <p:ph idx="1"/>
          </p:nvPr>
        </p:nvSpPr>
        <p:spPr/>
        <p:txBody>
          <a:bodyPr/>
          <a:lstStyle/>
          <a:p>
            <a:pPr>
              <a:defRPr/>
            </a:pPr>
            <a:r>
              <a:rPr lang="en-US" dirty="0" smtClean="0"/>
              <a:t>Do we prefer different experiences on different outings?</a:t>
            </a:r>
          </a:p>
          <a:p>
            <a:pPr>
              <a:defRPr/>
            </a:pPr>
            <a:endParaRPr lang="en-US" dirty="0" smtClean="0"/>
          </a:p>
          <a:p>
            <a:pPr>
              <a:defRPr/>
            </a:pPr>
            <a:r>
              <a:rPr lang="en-US" dirty="0" smtClean="0"/>
              <a:t>If so,</a:t>
            </a:r>
          </a:p>
          <a:p>
            <a:pPr>
              <a:defRPr/>
            </a:pPr>
            <a:endParaRPr lang="en-US" dirty="0" smtClean="0"/>
          </a:p>
          <a:p>
            <a:pPr>
              <a:defRPr/>
            </a:pPr>
            <a:r>
              <a:rPr lang="en-US" dirty="0" smtClean="0"/>
              <a:t>Would that mean we want a ‘</a:t>
            </a:r>
            <a:r>
              <a:rPr lang="en-US" b="1" i="1" dirty="0" smtClean="0"/>
              <a:t>quality experience’ </a:t>
            </a:r>
            <a:r>
              <a:rPr lang="en-US" dirty="0" smtClean="0"/>
              <a:t>on some outings and a </a:t>
            </a:r>
            <a:r>
              <a:rPr lang="en-US" b="1" i="1" dirty="0" smtClean="0"/>
              <a:t>‘less than’</a:t>
            </a:r>
            <a:r>
              <a:rPr lang="en-US" dirty="0" smtClean="0"/>
              <a:t> experience on others?</a:t>
            </a:r>
            <a:endParaRPr lang="en-US"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2"/>
          <p:cNvSpPr>
            <a:spLocks noGrp="1" noRot="1" noChangeArrowheads="1"/>
          </p:cNvSpPr>
          <p:nvPr>
            <p:ph type="title"/>
          </p:nvPr>
        </p:nvSpPr>
        <p:spPr/>
        <p:txBody>
          <a:bodyPr/>
          <a:lstStyle/>
          <a:p>
            <a:pPr eaLnBrk="1" hangingPunct="1">
              <a:defRPr/>
            </a:pPr>
            <a:r>
              <a:rPr lang="en-US" dirty="0" smtClean="0"/>
              <a:t>Recreation Quality </a:t>
            </a:r>
          </a:p>
        </p:txBody>
      </p:sp>
      <p:sp>
        <p:nvSpPr>
          <p:cNvPr id="67587" name="Rectangle 3"/>
          <p:cNvSpPr>
            <a:spLocks noGrp="1" noRot="1" noChangeArrowheads="1"/>
          </p:cNvSpPr>
          <p:nvPr>
            <p:ph type="body" idx="1"/>
          </p:nvPr>
        </p:nvSpPr>
        <p:spPr/>
        <p:txBody>
          <a:bodyPr/>
          <a:lstStyle/>
          <a:p>
            <a:pPr eaLnBrk="1" hangingPunct="1">
              <a:buFont typeface="Wingdings" charset="2"/>
              <a:buChar char="n"/>
              <a:defRPr/>
            </a:pPr>
            <a:r>
              <a:rPr lang="en-US" b="1" i="1" dirty="0" smtClean="0"/>
              <a:t>Recreation quality </a:t>
            </a:r>
            <a:r>
              <a:rPr lang="en-US" dirty="0" smtClean="0"/>
              <a:t>is defined as the extent to which a given situation satisfies the desires of a particular recreationist.</a:t>
            </a:r>
          </a:p>
          <a:p>
            <a:pPr eaLnBrk="1" hangingPunct="1">
              <a:buFont typeface="Wingdings" charset="2"/>
              <a:buChar char="n"/>
              <a:defRPr/>
            </a:pPr>
            <a:endParaRPr lang="en-US" dirty="0" smtClean="0"/>
          </a:p>
          <a:p>
            <a:pPr eaLnBrk="1" hangingPunct="1">
              <a:buFont typeface="Wingdings" charset="2"/>
              <a:buChar char="n"/>
              <a:defRPr/>
            </a:pPr>
            <a:r>
              <a:rPr lang="en-US" dirty="0" smtClean="0"/>
              <a:t>The ‘challenge’ of recreation management is providing opportunities for a national public with vastly dissimilar cultural, educational and ethnic backgrounds.</a:t>
            </a: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2"/>
          <p:cNvSpPr>
            <a:spLocks noGrp="1" noRot="1" noChangeArrowheads="1"/>
          </p:cNvSpPr>
          <p:nvPr>
            <p:ph type="title"/>
          </p:nvPr>
        </p:nvSpPr>
        <p:spPr/>
        <p:txBody>
          <a:bodyPr/>
          <a:lstStyle/>
          <a:p>
            <a:pPr eaLnBrk="1" hangingPunct="1">
              <a:defRPr/>
            </a:pPr>
            <a:r>
              <a:rPr lang="en-US" dirty="0" smtClean="0"/>
              <a:t>Managing for Recreation Quality</a:t>
            </a:r>
          </a:p>
        </p:txBody>
      </p:sp>
      <p:sp>
        <p:nvSpPr>
          <p:cNvPr id="71683" name="Rectangle 3"/>
          <p:cNvSpPr>
            <a:spLocks noGrp="1" noRot="1" noChangeArrowheads="1"/>
          </p:cNvSpPr>
          <p:nvPr>
            <p:ph type="body" idx="1"/>
          </p:nvPr>
        </p:nvSpPr>
        <p:spPr/>
        <p:txBody>
          <a:bodyPr/>
          <a:lstStyle/>
          <a:p>
            <a:pPr eaLnBrk="1" hangingPunct="1">
              <a:buFont typeface="Wingdings" charset="2"/>
              <a:buChar char="n"/>
              <a:defRPr/>
            </a:pPr>
            <a:r>
              <a:rPr lang="en-US" dirty="0" smtClean="0"/>
              <a:t>means providing a choice or </a:t>
            </a:r>
            <a:r>
              <a:rPr lang="en-US" sz="4000" b="1" dirty="0" smtClean="0"/>
              <a:t>settings</a:t>
            </a:r>
            <a:r>
              <a:rPr lang="en-US" sz="4000" dirty="0" smtClean="0"/>
              <a:t> </a:t>
            </a:r>
            <a:r>
              <a:rPr lang="en-US" dirty="0" smtClean="0"/>
              <a:t>which will accommodate a variety of </a:t>
            </a:r>
            <a:r>
              <a:rPr lang="en-US" sz="4000" b="1" dirty="0" smtClean="0"/>
              <a:t>activities</a:t>
            </a:r>
            <a:r>
              <a:rPr lang="en-US" dirty="0" smtClean="0"/>
              <a:t> necessary to achieve desired outcomes or </a:t>
            </a:r>
            <a:r>
              <a:rPr lang="en-US" sz="4000" b="1" dirty="0" smtClean="0"/>
              <a:t>experiences!</a:t>
            </a:r>
            <a:endParaRPr lang="en-US" dirty="0" smtClean="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2"/>
          <p:cNvSpPr>
            <a:spLocks noGrp="1" noRot="1" noChangeArrowheads="1"/>
          </p:cNvSpPr>
          <p:nvPr>
            <p:ph type="title"/>
          </p:nvPr>
        </p:nvSpPr>
        <p:spPr/>
        <p:txBody>
          <a:bodyPr/>
          <a:lstStyle/>
          <a:p>
            <a:pPr eaLnBrk="1" hangingPunct="1">
              <a:defRPr/>
            </a:pPr>
            <a:endParaRPr lang="en-US" dirty="0" smtClean="0"/>
          </a:p>
        </p:txBody>
      </p:sp>
      <p:sp>
        <p:nvSpPr>
          <p:cNvPr id="66563" name="Rectangle 3"/>
          <p:cNvSpPr>
            <a:spLocks noGrp="1" noRot="1" noChangeArrowheads="1"/>
          </p:cNvSpPr>
          <p:nvPr>
            <p:ph type="body" idx="1"/>
          </p:nvPr>
        </p:nvSpPr>
        <p:spPr/>
        <p:txBody>
          <a:bodyPr/>
          <a:lstStyle/>
          <a:p>
            <a:pPr eaLnBrk="1" hangingPunct="1">
              <a:buFont typeface="Wingdings" charset="2"/>
              <a:buChar char="n"/>
              <a:defRPr/>
            </a:pPr>
            <a:r>
              <a:rPr lang="en-US" dirty="0" smtClean="0"/>
              <a:t>Recreationists participate in preferred </a:t>
            </a:r>
            <a:r>
              <a:rPr lang="en-US" sz="4000" i="1" dirty="0" smtClean="0">
                <a:solidFill>
                  <a:schemeClr val="accent5"/>
                </a:solidFill>
              </a:rPr>
              <a:t>activities</a:t>
            </a:r>
            <a:r>
              <a:rPr lang="en-US" dirty="0" smtClean="0"/>
              <a:t> in preferred </a:t>
            </a:r>
            <a:r>
              <a:rPr lang="en-US" sz="4000" i="1" dirty="0" smtClean="0">
                <a:solidFill>
                  <a:schemeClr val="accent5"/>
                </a:solidFill>
              </a:rPr>
              <a:t>settings</a:t>
            </a:r>
            <a:r>
              <a:rPr lang="en-US" dirty="0" smtClean="0"/>
              <a:t> to achieve desired outcomes or </a:t>
            </a:r>
            <a:r>
              <a:rPr lang="en-US" sz="4000" i="1" dirty="0" smtClean="0">
                <a:solidFill>
                  <a:schemeClr val="accent5"/>
                </a:solidFill>
              </a:rPr>
              <a:t>experiences</a:t>
            </a:r>
            <a:r>
              <a:rPr lang="en-US" dirty="0" smtClean="0"/>
              <a:t>.</a:t>
            </a:r>
          </a:p>
          <a:p>
            <a:pPr eaLnBrk="1" hangingPunct="1">
              <a:buFont typeface="Wingdings" charset="2"/>
              <a:buChar char="n"/>
              <a:defRPr/>
            </a:pPr>
            <a:r>
              <a:rPr lang="en-US" dirty="0" smtClean="0"/>
              <a:t>Our public lands provide a variety of </a:t>
            </a:r>
            <a:r>
              <a:rPr lang="en-US" sz="4000" i="1" dirty="0" smtClean="0">
                <a:solidFill>
                  <a:schemeClr val="accent5"/>
                </a:solidFill>
              </a:rPr>
              <a:t>settings</a:t>
            </a:r>
            <a:r>
              <a:rPr lang="en-US" i="1" dirty="0" smtClean="0"/>
              <a:t> </a:t>
            </a:r>
            <a:r>
              <a:rPr lang="en-US" dirty="0" smtClean="0"/>
              <a:t>which in turn provide </a:t>
            </a:r>
            <a:r>
              <a:rPr lang="en-US" sz="4000" i="1" dirty="0" smtClean="0">
                <a:solidFill>
                  <a:schemeClr val="accent5"/>
                </a:solidFill>
              </a:rPr>
              <a:t>opportunities </a:t>
            </a:r>
            <a:r>
              <a:rPr lang="en-US" dirty="0" smtClean="0"/>
              <a:t>for recreation experiences.</a:t>
            </a:r>
          </a:p>
          <a:p>
            <a:pPr eaLnBrk="1" hangingPunct="1">
              <a:buFont typeface="Wingdings" charset="2"/>
              <a:buChar char="n"/>
              <a:defRPr/>
            </a:pPr>
            <a:endParaRPr lang="en-US" dirty="0" smtClean="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2"/>
          <p:cNvSpPr>
            <a:spLocks noGrp="1" noRot="1" noChangeArrowheads="1"/>
          </p:cNvSpPr>
          <p:nvPr>
            <p:ph type="title"/>
          </p:nvPr>
        </p:nvSpPr>
        <p:spPr/>
        <p:txBody>
          <a:bodyPr/>
          <a:lstStyle/>
          <a:p>
            <a:pPr eaLnBrk="1" hangingPunct="1">
              <a:defRPr/>
            </a:pPr>
            <a:r>
              <a:rPr lang="en-US" dirty="0" smtClean="0"/>
              <a:t>Recreation Quality and </a:t>
            </a:r>
            <a:br>
              <a:rPr lang="en-US" dirty="0" smtClean="0"/>
            </a:br>
            <a:r>
              <a:rPr lang="en-US" dirty="0" smtClean="0"/>
              <a:t>The Equestrian Experience</a:t>
            </a:r>
          </a:p>
        </p:txBody>
      </p:sp>
      <p:sp>
        <p:nvSpPr>
          <p:cNvPr id="72707" name="Rectangle 3"/>
          <p:cNvSpPr>
            <a:spLocks noGrp="1" noRot="1" noChangeArrowheads="1"/>
          </p:cNvSpPr>
          <p:nvPr>
            <p:ph type="body" idx="1"/>
          </p:nvPr>
        </p:nvSpPr>
        <p:spPr/>
        <p:txBody>
          <a:bodyPr/>
          <a:lstStyle/>
          <a:p>
            <a:pPr eaLnBrk="1" hangingPunct="1">
              <a:buFont typeface="Wingdings" charset="2"/>
              <a:buChar char="n"/>
              <a:defRPr/>
            </a:pPr>
            <a:r>
              <a:rPr lang="en-US" dirty="0" smtClean="0"/>
              <a:t>The equestrian </a:t>
            </a:r>
            <a:r>
              <a:rPr lang="en-US" sz="4000" i="1" dirty="0" smtClean="0">
                <a:solidFill>
                  <a:schemeClr val="accent5"/>
                </a:solidFill>
              </a:rPr>
              <a:t>experience</a:t>
            </a:r>
            <a:r>
              <a:rPr lang="en-US" dirty="0" smtClean="0"/>
              <a:t> is more than just the physical </a:t>
            </a:r>
            <a:r>
              <a:rPr lang="en-US" sz="4000" i="1" dirty="0" smtClean="0">
                <a:solidFill>
                  <a:schemeClr val="accent5"/>
                </a:solidFill>
              </a:rPr>
              <a:t>act(ivity) </a:t>
            </a:r>
            <a:r>
              <a:rPr lang="en-US" dirty="0" smtClean="0"/>
              <a:t>of -- riding!</a:t>
            </a:r>
          </a:p>
          <a:p>
            <a:pPr eaLnBrk="1" hangingPunct="1">
              <a:buFont typeface="Wingdings" charset="2"/>
              <a:buChar char="n"/>
              <a:defRPr/>
            </a:pPr>
            <a:endParaRPr lang="en-US" dirty="0" smtClean="0"/>
          </a:p>
          <a:p>
            <a:pPr eaLnBrk="1" hangingPunct="1">
              <a:buFont typeface="Wingdings" charset="2"/>
              <a:buChar char="n"/>
              <a:defRPr/>
            </a:pPr>
            <a:r>
              <a:rPr lang="en-US" dirty="0" smtClean="0"/>
              <a:t>Either consciously or unconsciously, we select a </a:t>
            </a:r>
            <a:r>
              <a:rPr lang="en-US" sz="4000" i="1" dirty="0" smtClean="0">
                <a:solidFill>
                  <a:schemeClr val="accent5"/>
                </a:solidFill>
              </a:rPr>
              <a:t>setting</a:t>
            </a:r>
            <a:r>
              <a:rPr lang="en-US" dirty="0" smtClean="0"/>
              <a:t> that enables us to achieve the </a:t>
            </a:r>
            <a:r>
              <a:rPr lang="en-US" sz="4000" i="1" dirty="0" smtClean="0">
                <a:solidFill>
                  <a:schemeClr val="accent5"/>
                </a:solidFill>
              </a:rPr>
              <a:t>experience</a:t>
            </a:r>
            <a:r>
              <a:rPr lang="en-US" dirty="0" smtClean="0"/>
              <a:t> (outcome) we desire.</a:t>
            </a: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2"/>
          <p:cNvSpPr>
            <a:spLocks noGrp="1" noRot="1" noChangeArrowheads="1"/>
          </p:cNvSpPr>
          <p:nvPr>
            <p:ph type="title"/>
          </p:nvPr>
        </p:nvSpPr>
        <p:spPr/>
        <p:txBody>
          <a:bodyPr/>
          <a:lstStyle/>
          <a:p>
            <a:pPr eaLnBrk="1" hangingPunct="1">
              <a:defRPr/>
            </a:pPr>
            <a:endParaRPr lang="en-US" dirty="0" smtClean="0"/>
          </a:p>
        </p:txBody>
      </p:sp>
      <p:sp>
        <p:nvSpPr>
          <p:cNvPr id="74755" name="Rectangle 3"/>
          <p:cNvSpPr>
            <a:spLocks noGrp="1" noRot="1" noChangeArrowheads="1"/>
          </p:cNvSpPr>
          <p:nvPr>
            <p:ph type="body" idx="1"/>
          </p:nvPr>
        </p:nvSpPr>
        <p:spPr/>
        <p:txBody>
          <a:bodyPr/>
          <a:lstStyle/>
          <a:p>
            <a:pPr eaLnBrk="1" hangingPunct="1">
              <a:lnSpc>
                <a:spcPct val="90000"/>
              </a:lnSpc>
              <a:buFont typeface="Wingdings" charset="2"/>
              <a:buChar char="n"/>
              <a:defRPr/>
            </a:pPr>
            <a:r>
              <a:rPr lang="en-US" dirty="0" smtClean="0"/>
              <a:t>The outcome or </a:t>
            </a:r>
            <a:r>
              <a:rPr lang="en-US" b="1" i="1" dirty="0" smtClean="0"/>
              <a:t>experience </a:t>
            </a:r>
            <a:r>
              <a:rPr lang="en-US" dirty="0" smtClean="0"/>
              <a:t>will be very different in different settings.</a:t>
            </a:r>
          </a:p>
          <a:p>
            <a:pPr eaLnBrk="1" hangingPunct="1">
              <a:lnSpc>
                <a:spcPct val="90000"/>
              </a:lnSpc>
              <a:buFont typeface="Wingdings" charset="2"/>
              <a:buChar char="n"/>
              <a:defRPr/>
            </a:pPr>
            <a:endParaRPr lang="en-US" dirty="0" smtClean="0"/>
          </a:p>
          <a:p>
            <a:pPr lvl="1" eaLnBrk="1" hangingPunct="1">
              <a:lnSpc>
                <a:spcPct val="90000"/>
              </a:lnSpc>
              <a:buFont typeface="Wingdings" charset="2"/>
              <a:buChar char="n"/>
              <a:defRPr/>
            </a:pPr>
            <a:r>
              <a:rPr lang="en-US" dirty="0" smtClean="0"/>
              <a:t>For example:  gaming in an arena is a very different experience than trail riding, and</a:t>
            </a:r>
          </a:p>
          <a:p>
            <a:pPr lvl="1" eaLnBrk="1" hangingPunct="1">
              <a:lnSpc>
                <a:spcPct val="90000"/>
              </a:lnSpc>
              <a:buNone/>
              <a:defRPr/>
            </a:pPr>
            <a:endParaRPr lang="en-US" dirty="0" smtClean="0"/>
          </a:p>
          <a:p>
            <a:pPr lvl="1" eaLnBrk="1" hangingPunct="1">
              <a:lnSpc>
                <a:spcPct val="90000"/>
              </a:lnSpc>
              <a:buFont typeface="Wingdings" charset="2"/>
              <a:buChar char="n"/>
              <a:defRPr/>
            </a:pPr>
            <a:r>
              <a:rPr lang="en-US" dirty="0" smtClean="0"/>
              <a:t>Trail riding on a highly developed trail is a very different experience than packing into the wilderness on a primitive trail.</a:t>
            </a:r>
          </a:p>
          <a:p>
            <a:pPr eaLnBrk="1" hangingPunct="1">
              <a:lnSpc>
                <a:spcPct val="90000"/>
              </a:lnSpc>
              <a:buFont typeface="Wingdings" charset="2"/>
              <a:buChar char="n"/>
              <a:defRPr/>
            </a:pPr>
            <a:endParaRPr lang="en-US" dirty="0" smtClean="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endParaRPr lang="en-US" sz="3600" dirty="0" smtClean="0"/>
          </a:p>
          <a:p>
            <a:endParaRPr lang="en-US" sz="3600" dirty="0" smtClean="0"/>
          </a:p>
          <a:p>
            <a:r>
              <a:rPr lang="en-US" sz="3600" dirty="0" smtClean="0"/>
              <a:t>All of them can be quality experiences  if they meet our expectations for that specific outing!</a:t>
            </a:r>
            <a:endParaRPr lang="en-US" sz="3600"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sz="quarter"/>
          </p:nvPr>
        </p:nvSpPr>
        <p:spPr>
          <a:xfrm>
            <a:off x="685800" y="533400"/>
            <a:ext cx="7772400" cy="457200"/>
          </a:xfrm>
        </p:spPr>
        <p:txBody>
          <a:bodyPr/>
          <a:lstStyle/>
          <a:p>
            <a:pPr>
              <a:defRPr/>
            </a:pPr>
            <a:endParaRPr lang="en-US" dirty="0"/>
          </a:p>
        </p:txBody>
      </p:sp>
      <p:sp>
        <p:nvSpPr>
          <p:cNvPr id="3" name="Subtitle 2"/>
          <p:cNvSpPr>
            <a:spLocks noGrp="1"/>
          </p:cNvSpPr>
          <p:nvPr>
            <p:ph type="subTitle" sz="quarter" idx="1"/>
          </p:nvPr>
        </p:nvSpPr>
        <p:spPr>
          <a:xfrm>
            <a:off x="685800" y="1981200"/>
            <a:ext cx="7772400" cy="4495800"/>
          </a:xfrm>
        </p:spPr>
        <p:txBody>
          <a:bodyPr/>
          <a:lstStyle/>
          <a:p>
            <a:pPr algn="l">
              <a:buFont typeface="Wingdings" pitchFamily="2" charset="2"/>
              <a:buChar char="§"/>
              <a:defRPr/>
            </a:pPr>
            <a:r>
              <a:rPr lang="en-US" sz="2800" dirty="0" smtClean="0"/>
              <a:t>As recently as the mid-1970s, horse users outnumbered all other trail users in many areas.</a:t>
            </a:r>
          </a:p>
          <a:p>
            <a:pPr algn="l">
              <a:buFont typeface="Wingdings" pitchFamily="2" charset="2"/>
              <a:buChar char="§"/>
              <a:defRPr/>
            </a:pPr>
            <a:r>
              <a:rPr lang="en-US" sz="2800" dirty="0" smtClean="0"/>
              <a:t>Horse use has increased modestly since that time, and, in some areas, it has actually declined.</a:t>
            </a:r>
          </a:p>
          <a:p>
            <a:pPr algn="l">
              <a:buFont typeface="Wingdings" pitchFamily="2" charset="2"/>
              <a:buChar char="§"/>
              <a:defRPr/>
            </a:pPr>
            <a:r>
              <a:rPr lang="en-US" sz="2800" dirty="0" smtClean="0"/>
              <a:t>However, </a:t>
            </a:r>
            <a:r>
              <a:rPr lang="en-US" b="1" dirty="0" smtClean="0"/>
              <a:t>total use has increased many times over.</a:t>
            </a:r>
            <a:endParaRPr lang="en-US" sz="2800" dirty="0" smtClean="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r>
              <a:rPr lang="en-US" b="1" i="1" dirty="0" smtClean="0"/>
              <a:t>BUT,</a:t>
            </a:r>
          </a:p>
          <a:p>
            <a:endParaRPr lang="en-US" b="1" i="1" dirty="0" smtClean="0"/>
          </a:p>
          <a:p>
            <a:pPr>
              <a:buNone/>
            </a:pPr>
            <a:r>
              <a:rPr lang="en-US" dirty="0" smtClean="0"/>
              <a:t>	If all you’re telling the recreation manager is that you want to ride in his park or forest you’re leaving out a lot of details that he needs in order to provide you with the opportunity to enjoy a quality experience!</a:t>
            </a:r>
            <a:endParaRPr lang="en-US"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2"/>
          <p:cNvSpPr>
            <a:spLocks noGrp="1" noRot="1" noChangeArrowheads="1"/>
          </p:cNvSpPr>
          <p:nvPr>
            <p:ph type="title"/>
          </p:nvPr>
        </p:nvSpPr>
        <p:spPr/>
        <p:txBody>
          <a:bodyPr/>
          <a:lstStyle/>
          <a:p>
            <a:pPr eaLnBrk="1" hangingPunct="1">
              <a:defRPr/>
            </a:pPr>
            <a:r>
              <a:rPr lang="en-US" dirty="0" smtClean="0"/>
              <a:t>Equestrian Experience</a:t>
            </a:r>
          </a:p>
        </p:txBody>
      </p:sp>
      <p:sp>
        <p:nvSpPr>
          <p:cNvPr id="75779" name="Rectangle 3"/>
          <p:cNvSpPr>
            <a:spLocks noGrp="1" noRot="1" noChangeArrowheads="1"/>
          </p:cNvSpPr>
          <p:nvPr>
            <p:ph type="body" idx="1"/>
          </p:nvPr>
        </p:nvSpPr>
        <p:spPr/>
        <p:txBody>
          <a:bodyPr/>
          <a:lstStyle/>
          <a:p>
            <a:pPr eaLnBrk="1" hangingPunct="1">
              <a:buFont typeface="Wingdings" charset="2"/>
              <a:buChar char="n"/>
              <a:defRPr/>
            </a:pPr>
            <a:r>
              <a:rPr lang="en-US" dirty="0" smtClean="0"/>
              <a:t>Preferred </a:t>
            </a:r>
            <a:r>
              <a:rPr lang="en-US" sz="4000" b="1" dirty="0" smtClean="0"/>
              <a:t>Activity </a:t>
            </a:r>
            <a:r>
              <a:rPr lang="en-US" dirty="0" smtClean="0"/>
              <a:t>     +</a:t>
            </a:r>
          </a:p>
          <a:p>
            <a:pPr lvl="3" eaLnBrk="1" hangingPunct="1">
              <a:buFont typeface="Wingdings" charset="2"/>
              <a:buChar char="n"/>
              <a:defRPr/>
            </a:pPr>
            <a:r>
              <a:rPr lang="en-US" sz="3200" dirty="0" smtClean="0"/>
              <a:t>Preferred </a:t>
            </a:r>
            <a:r>
              <a:rPr lang="en-US" sz="4000" b="1" dirty="0" smtClean="0"/>
              <a:t>Setting</a:t>
            </a:r>
            <a:r>
              <a:rPr lang="en-US" sz="4000" dirty="0" smtClean="0"/>
              <a:t> </a:t>
            </a:r>
            <a:r>
              <a:rPr lang="en-US" sz="3200" dirty="0" smtClean="0"/>
              <a:t>   =</a:t>
            </a:r>
            <a:endParaRPr lang="en-US" dirty="0" smtClean="0"/>
          </a:p>
          <a:p>
            <a:pPr lvl="4" eaLnBrk="1" hangingPunct="1">
              <a:buFont typeface="Wingdings" charset="2"/>
              <a:buChar char="n"/>
              <a:defRPr/>
            </a:pPr>
            <a:r>
              <a:rPr lang="en-US" sz="4000" b="1" dirty="0" smtClean="0"/>
              <a:t>QUALITY EXPERIENCE</a:t>
            </a:r>
            <a:endParaRPr lang="en-US" sz="2800" b="1" dirty="0" smtClean="0"/>
          </a:p>
          <a:p>
            <a:pPr lvl="2" eaLnBrk="1" hangingPunct="1">
              <a:buFont typeface="Wingdings" charset="2"/>
              <a:buNone/>
              <a:defRPr/>
            </a:pPr>
            <a:endParaRPr lang="en-US" dirty="0" smtClean="0"/>
          </a:p>
          <a:p>
            <a:pPr lvl="4" eaLnBrk="1" hangingPunct="1">
              <a:buFont typeface="Wingdings" charset="2"/>
              <a:buNone/>
              <a:defRPr/>
            </a:pPr>
            <a:endParaRPr lang="en-US" dirty="0" smtClean="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endParaRPr lang="en-US" dirty="0"/>
          </a:p>
        </p:txBody>
      </p:sp>
      <p:sp>
        <p:nvSpPr>
          <p:cNvPr id="3" name="Content Placeholder 2"/>
          <p:cNvSpPr>
            <a:spLocks noGrp="1"/>
          </p:cNvSpPr>
          <p:nvPr>
            <p:ph idx="1"/>
          </p:nvPr>
        </p:nvSpPr>
        <p:spPr/>
        <p:txBody>
          <a:bodyPr/>
          <a:lstStyle/>
          <a:p>
            <a:pPr eaLnBrk="1" hangingPunct="1">
              <a:buFont typeface="Wingdings" charset="2"/>
              <a:buChar char="n"/>
              <a:defRPr/>
            </a:pPr>
            <a:r>
              <a:rPr lang="en-US" sz="4000" dirty="0" smtClean="0"/>
              <a:t>Or does it?</a:t>
            </a:r>
          </a:p>
          <a:p>
            <a:pPr lvl="1" eaLnBrk="1" hangingPunct="1">
              <a:buFont typeface="Wingdings" charset="2"/>
              <a:buChar char="n"/>
              <a:defRPr/>
            </a:pPr>
            <a:r>
              <a:rPr lang="en-US" dirty="0" smtClean="0"/>
              <a:t>The recreation experience often involves ‘multiple’ activities!</a:t>
            </a:r>
          </a:p>
          <a:p>
            <a:pPr lvl="3" eaLnBrk="1" hangingPunct="1">
              <a:buFont typeface="Wingdings" charset="2"/>
              <a:buChar char="n"/>
              <a:defRPr/>
            </a:pPr>
            <a:r>
              <a:rPr lang="en-US" dirty="0" smtClean="0"/>
              <a:t>Riding and fishing</a:t>
            </a:r>
          </a:p>
          <a:p>
            <a:pPr lvl="3" eaLnBrk="1" hangingPunct="1">
              <a:buFont typeface="Wingdings" charset="2"/>
              <a:buChar char="n"/>
              <a:defRPr/>
            </a:pPr>
            <a:r>
              <a:rPr lang="en-US" dirty="0" smtClean="0"/>
              <a:t>Riding and hunting</a:t>
            </a:r>
          </a:p>
          <a:p>
            <a:pPr lvl="3" eaLnBrk="1" hangingPunct="1">
              <a:buFont typeface="Wingdings" charset="2"/>
              <a:buChar char="n"/>
              <a:defRPr/>
            </a:pPr>
            <a:r>
              <a:rPr lang="en-US" dirty="0" smtClean="0"/>
              <a:t>Riding and camping</a:t>
            </a:r>
          </a:p>
          <a:p>
            <a:pPr lvl="3" eaLnBrk="1" hangingPunct="1">
              <a:buFont typeface="Wingdings" charset="2"/>
              <a:buChar char="n"/>
              <a:defRPr/>
            </a:pPr>
            <a:r>
              <a:rPr lang="en-US" dirty="0" smtClean="0"/>
              <a:t>Riding, camping  and viewing scenery</a:t>
            </a:r>
          </a:p>
          <a:p>
            <a:pPr>
              <a:defRPr/>
            </a:pPr>
            <a:endParaRPr lang="en-US" dirty="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sz="quarter"/>
          </p:nvPr>
        </p:nvSpPr>
        <p:spPr>
          <a:xfrm>
            <a:off x="685800" y="381000"/>
            <a:ext cx="7772400" cy="1158875"/>
          </a:xfrm>
        </p:spPr>
        <p:txBody>
          <a:bodyPr/>
          <a:lstStyle/>
          <a:p>
            <a:pPr>
              <a:defRPr/>
            </a:pPr>
            <a:endParaRPr lang="en-US" dirty="0"/>
          </a:p>
        </p:txBody>
      </p:sp>
      <p:sp>
        <p:nvSpPr>
          <p:cNvPr id="3" name="Subtitle 2"/>
          <p:cNvSpPr>
            <a:spLocks noGrp="1"/>
          </p:cNvSpPr>
          <p:nvPr>
            <p:ph type="subTitle" sz="quarter" idx="1"/>
          </p:nvPr>
        </p:nvSpPr>
        <p:spPr>
          <a:xfrm>
            <a:off x="685800" y="1905000"/>
            <a:ext cx="7848600" cy="3505200"/>
          </a:xfrm>
        </p:spPr>
        <p:txBody>
          <a:bodyPr/>
          <a:lstStyle/>
          <a:p>
            <a:pPr algn="l">
              <a:defRPr/>
            </a:pPr>
            <a:r>
              <a:rPr lang="en-US" dirty="0" smtClean="0"/>
              <a:t>And the desired outcome or experience might also have a social component.</a:t>
            </a:r>
          </a:p>
          <a:p>
            <a:pPr lvl="1">
              <a:defRPr/>
            </a:pPr>
            <a:r>
              <a:rPr lang="en-US" dirty="0" smtClean="0"/>
              <a:t>Sharing the experience with family and friends, or</a:t>
            </a:r>
          </a:p>
          <a:p>
            <a:pPr lvl="1">
              <a:defRPr/>
            </a:pPr>
            <a:r>
              <a:rPr lang="en-US" dirty="0" smtClean="0"/>
              <a:t> Being alone, and enjoying the solitude of the forest.</a:t>
            </a:r>
            <a:endParaRPr lang="en-US" dirty="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2"/>
          <p:cNvSpPr>
            <a:spLocks noGrp="1" noRot="1" noChangeArrowheads="1"/>
          </p:cNvSpPr>
          <p:nvPr>
            <p:ph type="title"/>
          </p:nvPr>
        </p:nvSpPr>
        <p:spPr/>
        <p:txBody>
          <a:bodyPr/>
          <a:lstStyle/>
          <a:p>
            <a:pPr eaLnBrk="1" hangingPunct="1">
              <a:defRPr/>
            </a:pPr>
            <a:r>
              <a:rPr lang="en-US" dirty="0" smtClean="0"/>
              <a:t>Equestrian Experience</a:t>
            </a:r>
          </a:p>
        </p:txBody>
      </p:sp>
      <p:sp>
        <p:nvSpPr>
          <p:cNvPr id="78851" name="Rectangle 3"/>
          <p:cNvSpPr>
            <a:spLocks noGrp="1" noRot="1" noChangeArrowheads="1"/>
          </p:cNvSpPr>
          <p:nvPr>
            <p:ph type="body" idx="1"/>
          </p:nvPr>
        </p:nvSpPr>
        <p:spPr/>
        <p:txBody>
          <a:bodyPr/>
          <a:lstStyle/>
          <a:p>
            <a:pPr eaLnBrk="1" hangingPunct="1">
              <a:buFont typeface="Wingdings" charset="2"/>
              <a:buChar char="n"/>
              <a:defRPr/>
            </a:pPr>
            <a:r>
              <a:rPr lang="en-US" dirty="0" smtClean="0"/>
              <a:t>Preferred </a:t>
            </a:r>
            <a:r>
              <a:rPr lang="en-US" sz="4000" b="1" dirty="0" smtClean="0"/>
              <a:t>Activity	</a:t>
            </a:r>
            <a:r>
              <a:rPr lang="en-US" dirty="0" smtClean="0"/>
              <a:t>	+</a:t>
            </a:r>
          </a:p>
          <a:p>
            <a:pPr eaLnBrk="1" hangingPunct="1">
              <a:buFont typeface="Wingdings" charset="2"/>
              <a:buChar char="n"/>
              <a:defRPr/>
            </a:pPr>
            <a:r>
              <a:rPr lang="en-US" dirty="0" smtClean="0"/>
              <a:t>Complimentary </a:t>
            </a:r>
            <a:r>
              <a:rPr lang="en-US" sz="4000" dirty="0" smtClean="0"/>
              <a:t>Activity(s)</a:t>
            </a:r>
            <a:r>
              <a:rPr lang="en-US" dirty="0" smtClean="0"/>
              <a:t>		+</a:t>
            </a:r>
          </a:p>
          <a:p>
            <a:pPr lvl="3" eaLnBrk="1" hangingPunct="1">
              <a:buFont typeface="Wingdings" charset="2"/>
              <a:buChar char="n"/>
              <a:defRPr/>
            </a:pPr>
            <a:r>
              <a:rPr lang="en-US" sz="3200" dirty="0" smtClean="0"/>
              <a:t>Preferred </a:t>
            </a:r>
            <a:r>
              <a:rPr lang="en-US" sz="4000" dirty="0" smtClean="0"/>
              <a:t>Setting(s)</a:t>
            </a:r>
            <a:r>
              <a:rPr lang="en-US" sz="3200" dirty="0" smtClean="0"/>
              <a:t>	      =</a:t>
            </a:r>
          </a:p>
          <a:p>
            <a:pPr lvl="3" eaLnBrk="1" hangingPunct="1">
              <a:buNone/>
              <a:defRPr/>
            </a:pPr>
            <a:endParaRPr lang="en-US" dirty="0" smtClean="0"/>
          </a:p>
          <a:p>
            <a:pPr lvl="4" eaLnBrk="1" hangingPunct="1">
              <a:buFont typeface="Wingdings" charset="2"/>
              <a:buChar char="n"/>
              <a:defRPr/>
            </a:pPr>
            <a:r>
              <a:rPr lang="en-US" sz="4000" dirty="0" smtClean="0"/>
              <a:t>QUALITY EXPERIENCE </a:t>
            </a:r>
          </a:p>
          <a:p>
            <a:pPr lvl="4" eaLnBrk="1" hangingPunct="1">
              <a:buFont typeface="Wingdings" charset="2"/>
              <a:buChar char="n"/>
              <a:defRPr/>
            </a:pPr>
            <a:endParaRPr lang="en-US" sz="3200" dirty="0" smtClean="0"/>
          </a:p>
          <a:p>
            <a:pPr lvl="4" eaLnBrk="1" hangingPunct="1">
              <a:buFont typeface="Wingdings" charset="2"/>
              <a:buNone/>
              <a:defRPr/>
            </a:pPr>
            <a:r>
              <a:rPr lang="en-US" dirty="0" smtClean="0"/>
              <a:t>	</a:t>
            </a: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2"/>
          <p:cNvSpPr>
            <a:spLocks noGrp="1" noRot="1" noChangeArrowheads="1"/>
          </p:cNvSpPr>
          <p:nvPr>
            <p:ph type="title"/>
          </p:nvPr>
        </p:nvSpPr>
        <p:spPr/>
        <p:txBody>
          <a:bodyPr/>
          <a:lstStyle/>
          <a:p>
            <a:pPr eaLnBrk="1" hangingPunct="1">
              <a:defRPr/>
            </a:pPr>
            <a:endParaRPr lang="en-US" dirty="0" smtClean="0"/>
          </a:p>
        </p:txBody>
      </p:sp>
      <p:sp>
        <p:nvSpPr>
          <p:cNvPr id="79875" name="Rectangle 3"/>
          <p:cNvSpPr>
            <a:spLocks noGrp="1" noRot="1" noChangeArrowheads="1"/>
          </p:cNvSpPr>
          <p:nvPr>
            <p:ph type="body" idx="1"/>
          </p:nvPr>
        </p:nvSpPr>
        <p:spPr/>
        <p:txBody>
          <a:bodyPr/>
          <a:lstStyle/>
          <a:p>
            <a:pPr eaLnBrk="1" hangingPunct="1">
              <a:buFont typeface="Wingdings" charset="2"/>
              <a:buChar char="n"/>
              <a:defRPr/>
            </a:pPr>
            <a:r>
              <a:rPr lang="en-US" dirty="0" smtClean="0"/>
              <a:t>If we overlook complimentary activities we might find our primary activity is no longer attractive to us!</a:t>
            </a: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endParaRPr lang="en-US" dirty="0"/>
          </a:p>
        </p:txBody>
      </p:sp>
      <p:sp>
        <p:nvSpPr>
          <p:cNvPr id="3" name="Content Placeholder 2"/>
          <p:cNvSpPr>
            <a:spLocks noGrp="1"/>
          </p:cNvSpPr>
          <p:nvPr>
            <p:ph idx="1"/>
          </p:nvPr>
        </p:nvSpPr>
        <p:spPr/>
        <p:txBody>
          <a:bodyPr/>
          <a:lstStyle/>
          <a:p>
            <a:pPr>
              <a:buFont typeface="Wingdings" pitchFamily="2" charset="2"/>
              <a:buChar char="§"/>
              <a:defRPr/>
            </a:pPr>
            <a:r>
              <a:rPr lang="en-US" dirty="0" smtClean="0"/>
              <a:t>For example:  Backcountry Hunters</a:t>
            </a:r>
          </a:p>
          <a:p>
            <a:pPr lvl="1">
              <a:buFont typeface="Wingdings" pitchFamily="2" charset="2"/>
              <a:buChar char="§"/>
              <a:defRPr/>
            </a:pPr>
            <a:r>
              <a:rPr lang="en-US" sz="2400" dirty="0" smtClean="0"/>
              <a:t>Their recreational “identity” is that of a hunter.</a:t>
            </a:r>
          </a:p>
          <a:p>
            <a:pPr lvl="1">
              <a:buFont typeface="Wingdings" pitchFamily="2" charset="2"/>
              <a:buChar char="§"/>
              <a:defRPr/>
            </a:pPr>
            <a:r>
              <a:rPr lang="en-US" sz="2400" dirty="0" smtClean="0"/>
              <a:t>Many own horses and mules to help them access the areas where they prefer to hunt and to pack out their trophy.</a:t>
            </a:r>
          </a:p>
          <a:p>
            <a:pPr lvl="1">
              <a:buFont typeface="Wingdings" pitchFamily="2" charset="2"/>
              <a:buChar char="§"/>
              <a:defRPr/>
            </a:pPr>
            <a:r>
              <a:rPr lang="en-US" sz="2400" dirty="0" smtClean="0"/>
              <a:t>However, without a trail system managed to accommodate horses, and campsites open to horses, their preferred activity might not be as attractive.</a:t>
            </a:r>
          </a:p>
          <a:p>
            <a:pPr>
              <a:defRPr/>
            </a:pPr>
            <a:endParaRPr lang="en-US" dirty="0"/>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sz="3200" dirty="0" smtClean="0"/>
              <a:t>Recreation Opportunity Planning</a:t>
            </a:r>
            <a:endParaRPr lang="en-US" sz="3200" dirty="0"/>
          </a:p>
        </p:txBody>
      </p:sp>
      <p:sp>
        <p:nvSpPr>
          <p:cNvPr id="3" name="Content Placeholder 2"/>
          <p:cNvSpPr>
            <a:spLocks noGrp="1"/>
          </p:cNvSpPr>
          <p:nvPr>
            <p:ph idx="1"/>
          </p:nvPr>
        </p:nvSpPr>
        <p:spPr/>
        <p:txBody>
          <a:bodyPr/>
          <a:lstStyle/>
          <a:p>
            <a:pPr>
              <a:spcBef>
                <a:spcPct val="0"/>
              </a:spcBef>
              <a:buClrTx/>
              <a:buSzTx/>
              <a:buFontTx/>
              <a:buNone/>
              <a:defRPr/>
            </a:pPr>
            <a:r>
              <a:rPr lang="en-US" sz="2400" b="1" dirty="0" smtClean="0">
                <a:effectLst/>
                <a:latin typeface="Times" charset="0"/>
              </a:rPr>
              <a:t>Recreation experiences, activity opportunities and settings can be displayed along a continuum or spectrum from the primeval to the highly developed.</a:t>
            </a:r>
          </a:p>
          <a:p>
            <a:pPr>
              <a:spcBef>
                <a:spcPct val="0"/>
              </a:spcBef>
              <a:buClrTx/>
              <a:buSzTx/>
              <a:buFontTx/>
              <a:buNone/>
              <a:defRPr/>
            </a:pPr>
            <a:endParaRPr lang="en-US" sz="2400" b="1" dirty="0" smtClean="0">
              <a:effectLst/>
              <a:latin typeface="Times" charset="0"/>
            </a:endParaRPr>
          </a:p>
          <a:p>
            <a:pPr>
              <a:spcBef>
                <a:spcPct val="0"/>
              </a:spcBef>
              <a:buClrTx/>
              <a:buSzTx/>
              <a:buFontTx/>
              <a:buNone/>
              <a:defRPr/>
            </a:pPr>
            <a:r>
              <a:rPr lang="en-US" sz="2400" b="1" dirty="0" smtClean="0">
                <a:effectLst/>
                <a:latin typeface="Times" charset="0"/>
              </a:rPr>
              <a:t>For convenience, the spectrum has been divided into six classes:</a:t>
            </a:r>
            <a:endParaRPr lang="en-US" b="1" dirty="0" smtClean="0">
              <a:effectLst/>
              <a:latin typeface="Times" charset="0"/>
            </a:endParaRPr>
          </a:p>
          <a:p>
            <a:pPr>
              <a:spcBef>
                <a:spcPct val="0"/>
              </a:spcBef>
              <a:buClrTx/>
              <a:buSzTx/>
              <a:buFontTx/>
              <a:buNone/>
              <a:defRPr/>
            </a:pPr>
            <a:r>
              <a:rPr lang="en-US" b="1" dirty="0" smtClean="0">
                <a:effectLst/>
                <a:latin typeface="Times" charset="0"/>
              </a:rPr>
              <a:t>			</a:t>
            </a:r>
            <a:r>
              <a:rPr lang="en-US" sz="1600" b="1" dirty="0" smtClean="0">
                <a:effectLst/>
                <a:latin typeface="Times" charset="0"/>
              </a:rPr>
              <a:t>Semi Primitive	Roaded</a:t>
            </a:r>
          </a:p>
          <a:p>
            <a:pPr>
              <a:spcBef>
                <a:spcPct val="0"/>
              </a:spcBef>
              <a:buClrTx/>
              <a:buSzTx/>
              <a:buFontTx/>
              <a:buNone/>
              <a:defRPr/>
            </a:pPr>
            <a:r>
              <a:rPr lang="en-US" sz="1600" b="1" dirty="0" smtClean="0">
                <a:effectLst/>
                <a:latin typeface="Times" charset="0"/>
              </a:rPr>
              <a:t>Primitive	Non-motorized     Motorized	Natural	Rural		Urban</a:t>
            </a:r>
          </a:p>
          <a:p>
            <a:pPr>
              <a:spcBef>
                <a:spcPct val="0"/>
              </a:spcBef>
              <a:buClrTx/>
              <a:buSzTx/>
              <a:buFontTx/>
              <a:buNone/>
              <a:defRPr/>
            </a:pPr>
            <a:r>
              <a:rPr lang="en-US" sz="1600" b="1" dirty="0" smtClean="0">
                <a:effectLst/>
                <a:latin typeface="Times" charset="0"/>
              </a:rPr>
              <a:t>______________________________________________________________I_________</a:t>
            </a:r>
          </a:p>
          <a:p>
            <a:pPr>
              <a:spcBef>
                <a:spcPct val="0"/>
              </a:spcBef>
              <a:buClrTx/>
              <a:buSzTx/>
              <a:buFontTx/>
              <a:buNone/>
              <a:defRPr/>
            </a:pPr>
            <a:r>
              <a:rPr lang="en-US" sz="1600" b="1" dirty="0" smtClean="0">
                <a:effectLst/>
                <a:latin typeface="Times" charset="0"/>
              </a:rPr>
              <a:t>                            Recreation Opportunity Spectrum </a:t>
            </a:r>
          </a:p>
          <a:p>
            <a:pPr>
              <a:defRPr/>
            </a:pPr>
            <a:endParaRPr lang="en-US" sz="1600" dirty="0"/>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sz="quarter"/>
          </p:nvPr>
        </p:nvSpPr>
        <p:spPr>
          <a:xfrm>
            <a:off x="685800" y="1143000"/>
            <a:ext cx="7772400" cy="777875"/>
          </a:xfrm>
        </p:spPr>
        <p:txBody>
          <a:bodyPr/>
          <a:lstStyle/>
          <a:p>
            <a:pPr>
              <a:defRPr/>
            </a:pPr>
            <a:r>
              <a:rPr lang="en-US" sz="3200" b="0" dirty="0" smtClean="0">
                <a:latin typeface="+mn-lt"/>
              </a:rPr>
              <a:t>Attributes of the Setting:</a:t>
            </a:r>
          </a:p>
        </p:txBody>
      </p:sp>
      <p:sp>
        <p:nvSpPr>
          <p:cNvPr id="3" name="Subtitle 2"/>
          <p:cNvSpPr>
            <a:spLocks noGrp="1"/>
          </p:cNvSpPr>
          <p:nvPr>
            <p:ph type="subTitle" sz="quarter" idx="1"/>
          </p:nvPr>
        </p:nvSpPr>
        <p:spPr>
          <a:xfrm>
            <a:off x="609600" y="2362200"/>
            <a:ext cx="7848600" cy="4114800"/>
          </a:xfrm>
        </p:spPr>
        <p:txBody>
          <a:bodyPr/>
          <a:lstStyle/>
          <a:p>
            <a:pPr>
              <a:spcBef>
                <a:spcPct val="0"/>
              </a:spcBef>
              <a:buClrTx/>
              <a:buSzTx/>
              <a:defRPr/>
            </a:pPr>
            <a:endParaRPr lang="en-US" sz="1400" b="1" dirty="0" smtClean="0">
              <a:effectLst/>
              <a:latin typeface="Times"/>
            </a:endParaRPr>
          </a:p>
          <a:p>
            <a:pPr algn="l">
              <a:spcBef>
                <a:spcPct val="0"/>
              </a:spcBef>
              <a:buClrTx/>
              <a:buSzTx/>
              <a:defRPr/>
            </a:pPr>
            <a:r>
              <a:rPr lang="en-US" sz="1400" b="1" dirty="0" smtClean="0">
                <a:effectLst/>
                <a:latin typeface="Times"/>
              </a:rPr>
              <a:t>		Semi Primitive	         Roaded</a:t>
            </a:r>
          </a:p>
          <a:p>
            <a:pPr>
              <a:spcBef>
                <a:spcPct val="0"/>
              </a:spcBef>
              <a:buClrTx/>
              <a:buSzTx/>
              <a:defRPr/>
            </a:pPr>
            <a:r>
              <a:rPr lang="en-US" sz="1400" b="1" dirty="0" smtClean="0">
                <a:effectLst/>
                <a:latin typeface="Times"/>
              </a:rPr>
              <a:t>Primitive	Non-motorized     Motorized	Natural	Rural		Urban</a:t>
            </a:r>
          </a:p>
          <a:p>
            <a:pPr>
              <a:spcBef>
                <a:spcPct val="0"/>
              </a:spcBef>
              <a:buClrTx/>
              <a:buSzTx/>
              <a:defRPr/>
            </a:pPr>
            <a:r>
              <a:rPr lang="en-US" sz="1400" b="1" dirty="0" smtClean="0">
                <a:effectLst/>
                <a:latin typeface="Times"/>
              </a:rPr>
              <a:t>______________________________________________________________I_________</a:t>
            </a:r>
          </a:p>
          <a:p>
            <a:pPr>
              <a:spcBef>
                <a:spcPct val="0"/>
              </a:spcBef>
              <a:buClrTx/>
              <a:buSzTx/>
              <a:defRPr/>
            </a:pPr>
            <a:r>
              <a:rPr lang="en-US" sz="1400" b="1" dirty="0" smtClean="0">
                <a:effectLst/>
                <a:latin typeface="Times"/>
              </a:rPr>
              <a:t>                            </a:t>
            </a:r>
          </a:p>
          <a:p>
            <a:pPr>
              <a:spcBef>
                <a:spcPct val="0"/>
              </a:spcBef>
              <a:buClrTx/>
              <a:buSzTx/>
              <a:defRPr/>
            </a:pPr>
            <a:endParaRPr lang="en-US" sz="1400" b="1" dirty="0" smtClean="0">
              <a:effectLst/>
              <a:latin typeface="Times"/>
            </a:endParaRPr>
          </a:p>
          <a:p>
            <a:pPr algn="l">
              <a:spcBef>
                <a:spcPct val="0"/>
              </a:spcBef>
              <a:buClrTx/>
              <a:buSzTx/>
              <a:defRPr/>
            </a:pPr>
            <a:r>
              <a:rPr lang="en-US" sz="1400" b="1" dirty="0" smtClean="0">
                <a:effectLst/>
                <a:latin typeface="Times"/>
              </a:rPr>
              <a:t>      essentially </a:t>
            </a:r>
            <a:r>
              <a:rPr lang="en-US" sz="1400" b="1" dirty="0" smtClean="0">
                <a:solidFill>
                  <a:schemeClr val="accent5"/>
                </a:solidFill>
                <a:effectLst/>
                <a:latin typeface="Times"/>
              </a:rPr>
              <a:t>unmodified</a:t>
            </a:r>
            <a:r>
              <a:rPr lang="en-US" sz="1400" b="1" dirty="0" smtClean="0">
                <a:effectLst/>
                <a:latin typeface="Times"/>
              </a:rPr>
              <a:t>			substantially </a:t>
            </a:r>
            <a:r>
              <a:rPr lang="en-US" sz="1400" b="1" dirty="0" smtClean="0">
                <a:solidFill>
                  <a:schemeClr val="accent5"/>
                </a:solidFill>
                <a:effectLst/>
                <a:latin typeface="Times"/>
              </a:rPr>
              <a:t>modified</a:t>
            </a:r>
          </a:p>
          <a:p>
            <a:pPr algn="l">
              <a:spcBef>
                <a:spcPct val="0"/>
              </a:spcBef>
              <a:buClrTx/>
              <a:buSzTx/>
              <a:defRPr/>
            </a:pPr>
            <a:r>
              <a:rPr lang="en-US" sz="1400" b="1" dirty="0" smtClean="0">
                <a:effectLst/>
                <a:latin typeface="Times"/>
              </a:rPr>
              <a:t>      natural environment			natural environment</a:t>
            </a:r>
          </a:p>
          <a:p>
            <a:pPr algn="l">
              <a:spcBef>
                <a:spcPct val="0"/>
              </a:spcBef>
              <a:buClrTx/>
              <a:buSzTx/>
              <a:defRPr/>
            </a:pPr>
            <a:endParaRPr lang="en-US" sz="1400" b="1" dirty="0" smtClean="0">
              <a:effectLst/>
              <a:latin typeface="Times"/>
            </a:endParaRPr>
          </a:p>
          <a:p>
            <a:pPr algn="l">
              <a:spcBef>
                <a:spcPct val="0"/>
              </a:spcBef>
              <a:buClrTx/>
              <a:buSzTx/>
              <a:defRPr/>
            </a:pPr>
            <a:r>
              <a:rPr lang="en-US" sz="1400" b="1" dirty="0" smtClean="0">
                <a:effectLst/>
                <a:latin typeface="Times"/>
              </a:rPr>
              <a:t>      </a:t>
            </a:r>
            <a:r>
              <a:rPr lang="en-US" sz="1400" b="1" dirty="0" smtClean="0">
                <a:solidFill>
                  <a:schemeClr val="bg1">
                    <a:lumMod val="20000"/>
                    <a:lumOff val="80000"/>
                  </a:schemeClr>
                </a:solidFill>
                <a:effectLst/>
                <a:latin typeface="Times"/>
              </a:rPr>
              <a:t>low levels of use </a:t>
            </a:r>
            <a:r>
              <a:rPr lang="en-US" sz="1400" b="1" dirty="0" smtClean="0">
                <a:effectLst/>
                <a:latin typeface="Times"/>
              </a:rPr>
              <a:t>(solitude)			</a:t>
            </a:r>
            <a:r>
              <a:rPr lang="en-US" sz="1400" b="1" dirty="0" smtClean="0">
                <a:solidFill>
                  <a:schemeClr val="accent5"/>
                </a:solidFill>
                <a:effectLst/>
                <a:latin typeface="Times"/>
              </a:rPr>
              <a:t>moderate to high levels of use</a:t>
            </a:r>
          </a:p>
          <a:p>
            <a:pPr algn="l">
              <a:spcBef>
                <a:spcPct val="0"/>
              </a:spcBef>
              <a:buClrTx/>
              <a:buSzTx/>
              <a:defRPr/>
            </a:pPr>
            <a:endParaRPr lang="en-US" sz="1400" b="1" dirty="0" smtClean="0">
              <a:effectLst/>
              <a:latin typeface="Times"/>
            </a:endParaRPr>
          </a:p>
          <a:p>
            <a:pPr algn="l">
              <a:spcBef>
                <a:spcPct val="0"/>
              </a:spcBef>
              <a:buClrTx/>
              <a:buSzTx/>
              <a:defRPr/>
            </a:pPr>
            <a:r>
              <a:rPr lang="en-US" sz="1400" b="1" dirty="0" smtClean="0">
                <a:effectLst/>
                <a:latin typeface="Times"/>
              </a:rPr>
              <a:t>      </a:t>
            </a:r>
            <a:r>
              <a:rPr lang="en-US" sz="1400" b="1" dirty="0" smtClean="0">
                <a:solidFill>
                  <a:schemeClr val="accent5"/>
                </a:solidFill>
                <a:effectLst/>
                <a:latin typeface="Times"/>
              </a:rPr>
              <a:t>primitive or low standard facilities 	</a:t>
            </a:r>
            <a:r>
              <a:rPr lang="en-US" sz="1400" b="1" dirty="0" smtClean="0">
                <a:effectLst/>
                <a:latin typeface="Times"/>
              </a:rPr>
              <a:t>	</a:t>
            </a:r>
            <a:r>
              <a:rPr lang="en-US" sz="1400" b="1" dirty="0" smtClean="0">
                <a:solidFill>
                  <a:schemeClr val="accent5"/>
                </a:solidFill>
                <a:effectLst/>
                <a:latin typeface="Times"/>
              </a:rPr>
              <a:t>facilities</a:t>
            </a:r>
            <a:r>
              <a:rPr lang="en-US" sz="1400" b="1" dirty="0" smtClean="0">
                <a:solidFill>
                  <a:schemeClr val="accent5"/>
                </a:solidFill>
                <a:effectLst/>
                <a:latin typeface="Times"/>
              </a:rPr>
              <a:t>  of a standard adequate</a:t>
            </a:r>
          </a:p>
          <a:p>
            <a:pPr algn="l">
              <a:spcBef>
                <a:spcPct val="0"/>
              </a:spcBef>
              <a:buClrTx/>
              <a:buSzTx/>
              <a:defRPr/>
            </a:pPr>
            <a:r>
              <a:rPr lang="en-US" sz="1400" b="1" dirty="0" smtClean="0">
                <a:solidFill>
                  <a:schemeClr val="accent5"/>
                </a:solidFill>
                <a:effectLst/>
                <a:latin typeface="Times"/>
              </a:rPr>
              <a:t> 					to sustain higher levels of use</a:t>
            </a:r>
          </a:p>
          <a:p>
            <a:pPr algn="l">
              <a:spcBef>
                <a:spcPct val="0"/>
              </a:spcBef>
              <a:buClrTx/>
              <a:buSzTx/>
              <a:defRPr/>
            </a:pPr>
            <a:r>
              <a:rPr lang="en-US" sz="1400" b="1" dirty="0" smtClean="0">
                <a:solidFill>
                  <a:schemeClr val="accent5"/>
                </a:solidFill>
                <a:effectLst/>
                <a:latin typeface="Times"/>
              </a:rPr>
              <a:t>					</a:t>
            </a:r>
          </a:p>
          <a:p>
            <a:pPr algn="l">
              <a:spcBef>
                <a:spcPct val="0"/>
              </a:spcBef>
              <a:buClrTx/>
              <a:buSzTx/>
              <a:defRPr/>
            </a:pPr>
            <a:r>
              <a:rPr lang="en-US" sz="1400" b="1" dirty="0" smtClean="0">
                <a:effectLst/>
                <a:latin typeface="Times"/>
              </a:rPr>
              <a:t>					</a:t>
            </a:r>
          </a:p>
          <a:p>
            <a:pPr algn="l">
              <a:spcBef>
                <a:spcPct val="0"/>
              </a:spcBef>
              <a:buClrTx/>
              <a:buSzTx/>
              <a:defRPr/>
            </a:pPr>
            <a:r>
              <a:rPr lang="en-US" sz="1400" b="1" dirty="0" smtClean="0">
                <a:effectLst/>
                <a:latin typeface="Times"/>
              </a:rPr>
              <a:t>			</a:t>
            </a:r>
          </a:p>
          <a:p>
            <a:pPr algn="l">
              <a:spcBef>
                <a:spcPct val="0"/>
              </a:spcBef>
              <a:buClrTx/>
              <a:buSzTx/>
              <a:defRPr/>
            </a:pPr>
            <a:r>
              <a:rPr lang="en-US" sz="1400" b="1" dirty="0" smtClean="0">
                <a:effectLst/>
                <a:latin typeface="Times"/>
              </a:rPr>
              <a:t>      </a:t>
            </a:r>
          </a:p>
          <a:p>
            <a:pPr algn="l">
              <a:spcBef>
                <a:spcPct val="0"/>
              </a:spcBef>
              <a:buClrTx/>
              <a:buSzTx/>
              <a:defRPr/>
            </a:pPr>
            <a:endParaRPr lang="en-US" sz="1400" b="1" dirty="0" smtClean="0">
              <a:effectLst/>
              <a:latin typeface="Times"/>
            </a:endParaRPr>
          </a:p>
          <a:p>
            <a:pPr algn="l">
              <a:defRPr/>
            </a:pPr>
            <a:endParaRPr lang="en-US" sz="1400" dirty="0"/>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sz="quarter"/>
          </p:nvPr>
        </p:nvSpPr>
        <p:spPr>
          <a:xfrm>
            <a:off x="685800" y="304800"/>
            <a:ext cx="7772400" cy="1143000"/>
          </a:xfrm>
        </p:spPr>
        <p:txBody>
          <a:bodyPr/>
          <a:lstStyle/>
          <a:p>
            <a:pPr>
              <a:defRPr/>
            </a:pPr>
            <a:endParaRPr lang="en-US" dirty="0"/>
          </a:p>
        </p:txBody>
      </p:sp>
      <p:sp>
        <p:nvSpPr>
          <p:cNvPr id="3" name="Subtitle 2"/>
          <p:cNvSpPr>
            <a:spLocks noGrp="1"/>
          </p:cNvSpPr>
          <p:nvPr>
            <p:ph type="subTitle" sz="quarter" idx="1"/>
          </p:nvPr>
        </p:nvSpPr>
        <p:spPr>
          <a:xfrm>
            <a:off x="685800" y="1752600"/>
            <a:ext cx="7772400" cy="4495800"/>
          </a:xfrm>
        </p:spPr>
        <p:txBody>
          <a:bodyPr/>
          <a:lstStyle/>
          <a:p>
            <a:pPr algn="l">
              <a:defRPr/>
            </a:pPr>
            <a:r>
              <a:rPr lang="en-US" dirty="0" smtClean="0"/>
              <a:t>The manager influences the recreation experience by managing ‘attributes’ of the setting:</a:t>
            </a:r>
          </a:p>
          <a:p>
            <a:pPr algn="l">
              <a:defRPr/>
            </a:pPr>
            <a:endParaRPr lang="en-US" dirty="0" smtClean="0"/>
          </a:p>
          <a:p>
            <a:pPr lvl="1">
              <a:buFont typeface="Arial" pitchFamily="34" charset="0"/>
              <a:buChar char="•"/>
              <a:defRPr/>
            </a:pPr>
            <a:r>
              <a:rPr lang="en-US" dirty="0" smtClean="0"/>
              <a:t>Number and development scale of facilities provided, and</a:t>
            </a:r>
          </a:p>
          <a:p>
            <a:pPr lvl="1">
              <a:buFont typeface="Arial" pitchFamily="34" charset="0"/>
              <a:buChar char="•"/>
              <a:defRPr/>
            </a:pPr>
            <a:r>
              <a:rPr lang="en-US" dirty="0" smtClean="0"/>
              <a:t>Limits on the amount and type of use that is permitted.</a:t>
            </a:r>
          </a:p>
          <a:p>
            <a:pPr lvl="1">
              <a:buFont typeface="Arial" pitchFamily="34" charset="0"/>
              <a:buChar char="•"/>
              <a:defRPr/>
            </a:pPr>
            <a:endParaRPr lang="en-US"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sz="quarter"/>
          </p:nvPr>
        </p:nvSpPr>
        <p:spPr>
          <a:xfrm>
            <a:off x="685800" y="381000"/>
            <a:ext cx="7772400" cy="685800"/>
          </a:xfrm>
        </p:spPr>
        <p:txBody>
          <a:bodyPr/>
          <a:lstStyle/>
          <a:p>
            <a:pPr>
              <a:defRPr/>
            </a:pPr>
            <a:endParaRPr lang="en-US" dirty="0"/>
          </a:p>
        </p:txBody>
      </p:sp>
      <p:sp>
        <p:nvSpPr>
          <p:cNvPr id="3" name="Subtitle 2"/>
          <p:cNvSpPr>
            <a:spLocks noGrp="1"/>
          </p:cNvSpPr>
          <p:nvPr>
            <p:ph type="subTitle" sz="quarter" idx="1"/>
          </p:nvPr>
        </p:nvSpPr>
        <p:spPr>
          <a:xfrm>
            <a:off x="685800" y="2057400"/>
            <a:ext cx="7772400" cy="3962400"/>
          </a:xfrm>
        </p:spPr>
        <p:txBody>
          <a:bodyPr/>
          <a:lstStyle/>
          <a:p>
            <a:pPr algn="l">
              <a:defRPr/>
            </a:pPr>
            <a:r>
              <a:rPr lang="en-US" sz="2800" dirty="0" smtClean="0"/>
              <a:t>Yet</a:t>
            </a:r>
            <a:r>
              <a:rPr lang="en-US" dirty="0" smtClean="0"/>
              <a:t>, </a:t>
            </a:r>
            <a:r>
              <a:rPr lang="en-US" b="1" dirty="0" smtClean="0"/>
              <a:t>horse users </a:t>
            </a:r>
            <a:r>
              <a:rPr lang="en-US" sz="2800" dirty="0" smtClean="0"/>
              <a:t>commonly </a:t>
            </a:r>
            <a:r>
              <a:rPr lang="en-US" b="1" dirty="0" smtClean="0"/>
              <a:t>bear the burden </a:t>
            </a:r>
            <a:r>
              <a:rPr lang="en-US" sz="2800" dirty="0" smtClean="0"/>
              <a:t>of restrictions more so than other types of users!</a:t>
            </a:r>
          </a:p>
          <a:p>
            <a:pPr algn="l">
              <a:defRPr/>
            </a:pPr>
            <a:r>
              <a:rPr lang="en-US" sz="2800" dirty="0" smtClean="0"/>
              <a:t>How many times have we heard:  “we have a  conflict between horse users and other users, so we need to reduce horse use.”  Why horse use, and not the other users, or both?</a:t>
            </a:r>
            <a:endParaRPr lang="en-US" sz="2800" dirty="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sz="quarter"/>
          </p:nvPr>
        </p:nvSpPr>
        <p:spPr>
          <a:xfrm>
            <a:off x="685800" y="1066800"/>
            <a:ext cx="7772400" cy="1295400"/>
          </a:xfrm>
        </p:spPr>
        <p:txBody>
          <a:bodyPr/>
          <a:lstStyle/>
          <a:p>
            <a:pPr algn="l">
              <a:defRPr/>
            </a:pPr>
            <a:r>
              <a:rPr lang="en-US" sz="3200" b="0" dirty="0" smtClean="0">
                <a:latin typeface="+mn-lt"/>
              </a:rPr>
              <a:t>Facilities/Access</a:t>
            </a:r>
            <a:endParaRPr lang="en-US" sz="3200" b="0" dirty="0">
              <a:latin typeface="+mn-lt"/>
            </a:endParaRPr>
          </a:p>
        </p:txBody>
      </p:sp>
      <p:sp>
        <p:nvSpPr>
          <p:cNvPr id="3" name="Subtitle 2"/>
          <p:cNvSpPr>
            <a:spLocks noGrp="1"/>
          </p:cNvSpPr>
          <p:nvPr>
            <p:ph type="subTitle" sz="quarter" idx="1"/>
          </p:nvPr>
        </p:nvSpPr>
        <p:spPr>
          <a:xfrm>
            <a:off x="762000" y="2362200"/>
            <a:ext cx="7391400" cy="4191000"/>
          </a:xfrm>
        </p:spPr>
        <p:txBody>
          <a:bodyPr/>
          <a:lstStyle/>
          <a:p>
            <a:pPr algn="l">
              <a:buFont typeface="Wingdings" pitchFamily="2" charset="2"/>
              <a:buChar char="§"/>
              <a:defRPr/>
            </a:pPr>
            <a:r>
              <a:rPr lang="en-US" sz="2800" dirty="0" smtClean="0"/>
              <a:t>facilities and structures to accommodate recreationists (campgrounds, trailheads, trails, bridges, signs).</a:t>
            </a:r>
          </a:p>
          <a:p>
            <a:pPr lvl="1">
              <a:buFont typeface="Wingdings" pitchFamily="2" charset="2"/>
              <a:buChar char="§"/>
              <a:defRPr/>
            </a:pPr>
            <a:r>
              <a:rPr lang="en-US" sz="2400" dirty="0" smtClean="0"/>
              <a:t>Presence of facilities creates a sense of safety and security and provides opportunity for social interaction.</a:t>
            </a:r>
          </a:p>
          <a:p>
            <a:pPr lvl="1">
              <a:buFont typeface="Wingdings" pitchFamily="2" charset="2"/>
              <a:buChar char="§"/>
              <a:defRPr/>
            </a:pPr>
            <a:r>
              <a:rPr lang="en-US" sz="2400" dirty="0" smtClean="0"/>
              <a:t>Absence of facilities enhances feelings of solitude, challenge, self-reliance and independence.</a:t>
            </a:r>
          </a:p>
          <a:p>
            <a:pPr lvl="1">
              <a:buFont typeface="Wingdings" pitchFamily="2" charset="2"/>
              <a:buChar char="§"/>
              <a:defRPr/>
            </a:pPr>
            <a:endParaRPr lang="en-US" sz="2400" dirty="0"/>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sz="quarter"/>
          </p:nvPr>
        </p:nvSpPr>
        <p:spPr>
          <a:xfrm>
            <a:off x="685800" y="1219200"/>
            <a:ext cx="7772400" cy="914400"/>
          </a:xfrm>
        </p:spPr>
        <p:txBody>
          <a:bodyPr/>
          <a:lstStyle/>
          <a:p>
            <a:pPr algn="l">
              <a:defRPr/>
            </a:pPr>
            <a:r>
              <a:rPr lang="en-US" sz="3200" b="0" dirty="0" smtClean="0">
                <a:latin typeface="+mn-lt"/>
              </a:rPr>
              <a:t>Social Encounters</a:t>
            </a:r>
            <a:endParaRPr lang="en-US" sz="3200" b="0" dirty="0">
              <a:latin typeface="+mn-lt"/>
            </a:endParaRPr>
          </a:p>
        </p:txBody>
      </p:sp>
      <p:sp>
        <p:nvSpPr>
          <p:cNvPr id="3" name="Subtitle 2"/>
          <p:cNvSpPr>
            <a:spLocks noGrp="1"/>
          </p:cNvSpPr>
          <p:nvPr>
            <p:ph type="subTitle" sz="quarter" idx="1"/>
          </p:nvPr>
        </p:nvSpPr>
        <p:spPr>
          <a:xfrm>
            <a:off x="685800" y="2438400"/>
            <a:ext cx="7696200" cy="4267200"/>
          </a:xfrm>
        </p:spPr>
        <p:txBody>
          <a:bodyPr/>
          <a:lstStyle/>
          <a:p>
            <a:pPr algn="l">
              <a:buFont typeface="Wingdings" pitchFamily="2" charset="2"/>
              <a:buChar char="§"/>
              <a:defRPr/>
            </a:pPr>
            <a:r>
              <a:rPr lang="en-US" sz="2800" dirty="0" smtClean="0"/>
              <a:t>Increasing the number of encounters with other users, changes the experience offered.</a:t>
            </a:r>
          </a:p>
          <a:p>
            <a:pPr lvl="1">
              <a:buFont typeface="Wingdings" pitchFamily="2" charset="2"/>
              <a:buChar char="§"/>
              <a:defRPr/>
            </a:pPr>
            <a:r>
              <a:rPr lang="en-US" sz="2400" dirty="0" smtClean="0"/>
              <a:t>Many seek low levels of use to enjoy a feeling of solitude.  For some, even the expectation of meeting others diminishes the quality of the experience.</a:t>
            </a:r>
          </a:p>
          <a:p>
            <a:pPr lvl="1">
              <a:buFont typeface="Wingdings" pitchFamily="2" charset="2"/>
              <a:buChar char="§"/>
              <a:defRPr/>
            </a:pPr>
            <a:r>
              <a:rPr lang="en-US" sz="2400" dirty="0" smtClean="0"/>
              <a:t>Others feel that the experience is enhanced by sharing the experience.  </a:t>
            </a:r>
          </a:p>
          <a:p>
            <a:pPr lvl="1">
              <a:buFont typeface="Wingdings" pitchFamily="2" charset="2"/>
              <a:buNone/>
              <a:defRPr/>
            </a:pPr>
            <a:r>
              <a:rPr lang="en-US" sz="2400" dirty="0" smtClean="0"/>
              <a:t>Tolerance will vary with individual expectations.</a:t>
            </a:r>
            <a:endParaRPr lang="en-US" sz="2400" dirty="0"/>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endParaRPr lang="en-US" dirty="0" smtClean="0"/>
          </a:p>
          <a:p>
            <a:pPr>
              <a:buNone/>
            </a:pPr>
            <a:r>
              <a:rPr lang="en-US" b="1" i="1" dirty="0" smtClean="0">
                <a:solidFill>
                  <a:schemeClr val="bg1">
                    <a:lumMod val="20000"/>
                    <a:lumOff val="80000"/>
                  </a:schemeClr>
                </a:solidFill>
              </a:rPr>
              <a:t>	What does all this mean to you when responding to requests for comment -- SCOPING</a:t>
            </a:r>
            <a:r>
              <a:rPr lang="en-US" dirty="0" smtClean="0">
                <a:solidFill>
                  <a:schemeClr val="bg1">
                    <a:lumMod val="20000"/>
                    <a:lumOff val="80000"/>
                  </a:schemeClr>
                </a:solidFill>
              </a:rPr>
              <a:t>?</a:t>
            </a:r>
          </a:p>
          <a:p>
            <a:pPr>
              <a:buNone/>
            </a:pPr>
            <a:endParaRPr lang="en-US" dirty="0" smtClean="0"/>
          </a:p>
          <a:p>
            <a:pPr>
              <a:buNone/>
            </a:pPr>
            <a:r>
              <a:rPr lang="en-US" dirty="0" smtClean="0"/>
              <a:t>	</a:t>
            </a:r>
            <a:endParaRPr lang="en-US" dirty="0"/>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sz="quarter"/>
          </p:nvPr>
        </p:nvSpPr>
        <p:spPr>
          <a:xfrm>
            <a:off x="609600" y="381000"/>
            <a:ext cx="7772400" cy="1920875"/>
          </a:xfrm>
        </p:spPr>
        <p:txBody>
          <a:bodyPr/>
          <a:lstStyle/>
          <a:p>
            <a:pPr>
              <a:defRPr/>
            </a:pPr>
            <a:r>
              <a:rPr lang="en-US" sz="3200" dirty="0" smtClean="0"/>
              <a:t>The Quality Equestrian Experience</a:t>
            </a:r>
            <a:endParaRPr lang="en-US" sz="3200" dirty="0"/>
          </a:p>
        </p:txBody>
      </p:sp>
      <p:sp>
        <p:nvSpPr>
          <p:cNvPr id="3" name="Subtitle 2"/>
          <p:cNvSpPr>
            <a:spLocks noGrp="1"/>
          </p:cNvSpPr>
          <p:nvPr>
            <p:ph type="subTitle" sz="quarter" idx="1"/>
          </p:nvPr>
        </p:nvSpPr>
        <p:spPr>
          <a:xfrm>
            <a:off x="838200" y="2743200"/>
            <a:ext cx="7543800" cy="2895600"/>
          </a:xfrm>
        </p:spPr>
        <p:txBody>
          <a:bodyPr/>
          <a:lstStyle/>
          <a:p>
            <a:pPr algn="l">
              <a:buFont typeface="Wingdings" pitchFamily="2" charset="2"/>
              <a:buChar char="§"/>
              <a:defRPr/>
            </a:pPr>
            <a:r>
              <a:rPr lang="en-US" dirty="0" smtClean="0"/>
              <a:t> More than just ‘riding!’</a:t>
            </a:r>
          </a:p>
          <a:p>
            <a:pPr algn="l">
              <a:buFont typeface="Wingdings" pitchFamily="2" charset="2"/>
              <a:buChar char="§"/>
              <a:defRPr/>
            </a:pPr>
            <a:r>
              <a:rPr lang="en-US" dirty="0" smtClean="0"/>
              <a:t> It is engaging in </a:t>
            </a:r>
            <a:r>
              <a:rPr lang="en-US" dirty="0" smtClean="0">
                <a:solidFill>
                  <a:schemeClr val="bg2">
                    <a:lumMod val="25000"/>
                    <a:lumOff val="75000"/>
                  </a:schemeClr>
                </a:solidFill>
              </a:rPr>
              <a:t>preferred</a:t>
            </a:r>
            <a:r>
              <a:rPr lang="en-US" dirty="0" smtClean="0"/>
              <a:t> </a:t>
            </a:r>
            <a:r>
              <a:rPr lang="en-US" dirty="0" smtClean="0">
                <a:solidFill>
                  <a:schemeClr val="bg2">
                    <a:lumMod val="25000"/>
                    <a:lumOff val="75000"/>
                  </a:schemeClr>
                </a:solidFill>
              </a:rPr>
              <a:t>activities</a:t>
            </a:r>
            <a:r>
              <a:rPr lang="en-US" dirty="0" smtClean="0"/>
              <a:t>, 	and </a:t>
            </a:r>
            <a:r>
              <a:rPr lang="en-US" dirty="0" smtClean="0">
                <a:solidFill>
                  <a:schemeClr val="bg2">
                    <a:lumMod val="25000"/>
                    <a:lumOff val="75000"/>
                  </a:schemeClr>
                </a:solidFill>
              </a:rPr>
              <a:t>complementary activities</a:t>
            </a:r>
            <a:r>
              <a:rPr lang="en-US" dirty="0" smtClean="0"/>
              <a:t>, </a:t>
            </a:r>
          </a:p>
          <a:p>
            <a:pPr lvl="4">
              <a:buFont typeface="Wingdings" pitchFamily="2" charset="2"/>
              <a:buNone/>
              <a:defRPr/>
            </a:pPr>
            <a:r>
              <a:rPr lang="en-US" sz="3200" dirty="0" smtClean="0"/>
              <a:t>in our </a:t>
            </a:r>
            <a:r>
              <a:rPr lang="en-US" sz="3200" dirty="0" smtClean="0">
                <a:solidFill>
                  <a:schemeClr val="bg2">
                    <a:lumMod val="25000"/>
                    <a:lumOff val="75000"/>
                  </a:schemeClr>
                </a:solidFill>
              </a:rPr>
              <a:t>preferred settings.</a:t>
            </a:r>
            <a:endParaRPr lang="en-US" sz="3200" dirty="0">
              <a:solidFill>
                <a:schemeClr val="bg2">
                  <a:lumMod val="25000"/>
                  <a:lumOff val="75000"/>
                </a:schemeClr>
              </a:solidFill>
            </a:endParaRP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a:xfrm>
            <a:off x="457200" y="1600200"/>
            <a:ext cx="8229600" cy="4876800"/>
          </a:xfrm>
        </p:spPr>
        <p:txBody>
          <a:bodyPr/>
          <a:lstStyle/>
          <a:p>
            <a:r>
              <a:rPr lang="en-US" b="1" i="1" dirty="0" smtClean="0">
                <a:solidFill>
                  <a:schemeClr val="accent1"/>
                </a:solidFill>
              </a:rPr>
              <a:t>BE SPECIFIC!  It’s more than just riding, it’s:</a:t>
            </a:r>
          </a:p>
          <a:p>
            <a:r>
              <a:rPr lang="en-US" sz="2400" dirty="0" smtClean="0"/>
              <a:t>Riding in a natural appearing environment.</a:t>
            </a:r>
          </a:p>
          <a:p>
            <a:r>
              <a:rPr lang="en-US" sz="2400" dirty="0" smtClean="0"/>
              <a:t>Riding in an area near my community that I can enjoy in the evenings and on weekends.</a:t>
            </a:r>
          </a:p>
          <a:p>
            <a:r>
              <a:rPr lang="en-US" sz="2400" dirty="0" smtClean="0"/>
              <a:t>Riding in an area where I can get help if I have a medical problem (special facilities).</a:t>
            </a:r>
          </a:p>
          <a:p>
            <a:r>
              <a:rPr lang="en-US" sz="2400" dirty="0" smtClean="0"/>
              <a:t>Riding on a well developed trail -- wide enough to ride two abreast and enjoy visiting with a friend.</a:t>
            </a:r>
          </a:p>
          <a:p>
            <a:r>
              <a:rPr lang="en-US" sz="2400" dirty="0" smtClean="0"/>
              <a:t>Riding a primitive trail or a trail where I will not see many other people.</a:t>
            </a:r>
          </a:p>
          <a:p>
            <a:endParaRPr lang="en-US" b="1" i="1" dirty="0">
              <a:solidFill>
                <a:schemeClr val="accent1"/>
              </a:solidFill>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r>
              <a:rPr lang="en-US" dirty="0" smtClean="0">
                <a:solidFill>
                  <a:schemeClr val="accent1"/>
                </a:solidFill>
              </a:rPr>
              <a:t>It’s more than just riding, it’s the:</a:t>
            </a:r>
          </a:p>
          <a:p>
            <a:r>
              <a:rPr lang="en-US" sz="2400" dirty="0" smtClean="0"/>
              <a:t>Opportunity to see wildlife</a:t>
            </a:r>
          </a:p>
          <a:p>
            <a:r>
              <a:rPr lang="en-US" sz="2400" dirty="0" smtClean="0"/>
              <a:t>Opportunity to view wild flowers</a:t>
            </a:r>
          </a:p>
          <a:p>
            <a:r>
              <a:rPr lang="en-US" sz="2400" dirty="0" smtClean="0"/>
              <a:t>Opportunity to fish lakes or streams</a:t>
            </a:r>
          </a:p>
          <a:p>
            <a:r>
              <a:rPr lang="en-US" sz="2400" dirty="0" smtClean="0"/>
              <a:t>Opportunity to hunt for trophy deer, elk, etc.</a:t>
            </a:r>
          </a:p>
          <a:p>
            <a:r>
              <a:rPr lang="en-US" sz="2400" dirty="0" smtClean="0"/>
              <a:t>Opportunity to camp</a:t>
            </a:r>
          </a:p>
          <a:p>
            <a:pPr lvl="1">
              <a:buFont typeface="Wingdings" pitchFamily="2" charset="2"/>
              <a:buChar char="§"/>
            </a:pPr>
            <a:r>
              <a:rPr lang="en-US" sz="2000" dirty="0" smtClean="0"/>
              <a:t>At trailhead –campsites with horse facilities, parking  for long rigs, etc.</a:t>
            </a:r>
          </a:p>
          <a:p>
            <a:pPr lvl="1">
              <a:buFont typeface="Wingdings" pitchFamily="2" charset="2"/>
              <a:buChar char="§"/>
            </a:pPr>
            <a:r>
              <a:rPr lang="en-US" sz="2000" dirty="0" smtClean="0"/>
              <a:t>In the backcountry – availability of grazing, campfires, be away from other campers, etc.</a:t>
            </a:r>
          </a:p>
          <a:p>
            <a:pPr>
              <a:buNone/>
            </a:pPr>
            <a:endParaRPr lang="en-US" sz="2400" dirty="0" smtClean="0"/>
          </a:p>
          <a:p>
            <a:endParaRPr lang="en-US" dirty="0"/>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r>
              <a:rPr lang="en-US" dirty="0" smtClean="0"/>
              <a:t>It’s more than just riding, its:</a:t>
            </a:r>
          </a:p>
          <a:p>
            <a:r>
              <a:rPr lang="en-US" sz="2400" dirty="0" smtClean="0"/>
              <a:t>Riding with a large group of friends, or</a:t>
            </a:r>
          </a:p>
          <a:p>
            <a:r>
              <a:rPr lang="en-US" sz="2400" dirty="0" smtClean="0"/>
              <a:t>Riding with a small group of friends or family and enjoying the solitude of the forest</a:t>
            </a:r>
          </a:p>
          <a:p>
            <a:r>
              <a:rPr lang="en-US" sz="2400" dirty="0" smtClean="0"/>
              <a:t>Away from motorized vehicles, bicycles, etc.</a:t>
            </a:r>
          </a:p>
          <a:p>
            <a:endParaRPr lang="en-US" dirty="0"/>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r>
              <a:rPr lang="en-US" dirty="0" smtClean="0">
                <a:solidFill>
                  <a:schemeClr val="accent1"/>
                </a:solidFill>
              </a:rPr>
              <a:t>It’s more than just riding, it’s:</a:t>
            </a:r>
          </a:p>
          <a:p>
            <a:r>
              <a:rPr lang="en-US" sz="2400" dirty="0" smtClean="0"/>
              <a:t>The opportunity to reap the rewards of hours spent training and developing the abilities of our equine partners.</a:t>
            </a:r>
          </a:p>
          <a:p>
            <a:r>
              <a:rPr lang="en-US" sz="2400" dirty="0" smtClean="0"/>
              <a:t>The opportunity to develop the natural abilities and athleticism of a unique breed of animal.</a:t>
            </a:r>
          </a:p>
          <a:p>
            <a:r>
              <a:rPr lang="en-US" sz="2400" dirty="0" smtClean="0"/>
              <a:t>The opportunity to use primitive skills in traveling and subsisting in a backcountry environment.</a:t>
            </a:r>
          </a:p>
          <a:p>
            <a:endParaRPr lang="en-US" dirty="0" smtClean="0"/>
          </a:p>
          <a:p>
            <a:endParaRPr lang="en-US" dirty="0"/>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r>
              <a:rPr lang="en-US" dirty="0" smtClean="0">
                <a:solidFill>
                  <a:schemeClr val="accent1"/>
                </a:solidFill>
              </a:rPr>
              <a:t>Don’t forget to include:</a:t>
            </a:r>
          </a:p>
          <a:p>
            <a:pPr lvl="1"/>
            <a:r>
              <a:rPr lang="en-US" sz="2400" dirty="0" smtClean="0"/>
              <a:t>Unique attributes of the area.</a:t>
            </a:r>
          </a:p>
          <a:p>
            <a:pPr lvl="1"/>
            <a:r>
              <a:rPr lang="en-US" sz="2000" dirty="0" smtClean="0"/>
              <a:t>Only opportunity  to do whatever within xxx miles</a:t>
            </a:r>
          </a:p>
          <a:p>
            <a:pPr lvl="1"/>
            <a:r>
              <a:rPr lang="en-US" sz="2000" dirty="0" smtClean="0"/>
              <a:t>Only place with certain attributes</a:t>
            </a:r>
          </a:p>
          <a:p>
            <a:pPr lvl="1">
              <a:buNone/>
            </a:pPr>
            <a:endParaRPr lang="en-US" sz="2000" dirty="0" smtClean="0"/>
          </a:p>
          <a:p>
            <a:pPr lvl="1"/>
            <a:r>
              <a:rPr lang="en-US" sz="2000" dirty="0" smtClean="0"/>
              <a:t>Historical significance (and the role that equines played):</a:t>
            </a:r>
          </a:p>
          <a:p>
            <a:pPr lvl="1"/>
            <a:r>
              <a:rPr lang="en-US" sz="2000" dirty="0" smtClean="0"/>
              <a:t>Lewis and Clark Trail</a:t>
            </a:r>
          </a:p>
          <a:p>
            <a:pPr lvl="1"/>
            <a:r>
              <a:rPr lang="en-US" sz="2000" dirty="0" smtClean="0"/>
              <a:t>Emigrant Trail</a:t>
            </a:r>
          </a:p>
          <a:p>
            <a:pPr lvl="1"/>
            <a:endParaRPr lang="en-US" sz="2400" dirty="0"/>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r>
              <a:rPr lang="en-US" dirty="0" smtClean="0">
                <a:solidFill>
                  <a:schemeClr val="accent1"/>
                </a:solidFill>
              </a:rPr>
              <a:t>And your acceptance or tolerance of management practices such:</a:t>
            </a:r>
          </a:p>
          <a:p>
            <a:pPr lvl="1"/>
            <a:r>
              <a:rPr lang="en-US" sz="2000" dirty="0" smtClean="0"/>
              <a:t>Permits. </a:t>
            </a:r>
          </a:p>
          <a:p>
            <a:pPr lvl="1"/>
            <a:r>
              <a:rPr lang="en-US" sz="2000" dirty="0" smtClean="0"/>
              <a:t>Party size limits or limits on number of stock.</a:t>
            </a:r>
          </a:p>
          <a:p>
            <a:pPr lvl="1"/>
            <a:r>
              <a:rPr lang="en-US" sz="2000" dirty="0" smtClean="0"/>
              <a:t>Management presence.</a:t>
            </a:r>
          </a:p>
          <a:p>
            <a:pPr lvl="1"/>
            <a:endParaRPr lang="en-US" sz="2000" dirty="0" smtClean="0"/>
          </a:p>
          <a:p>
            <a:r>
              <a:rPr lang="en-US" sz="2400" dirty="0" smtClean="0"/>
              <a:t>And conditions under which you would accept them:</a:t>
            </a:r>
          </a:p>
          <a:p>
            <a:pPr lvl="1"/>
            <a:r>
              <a:rPr lang="en-US" sz="2000" dirty="0" smtClean="0"/>
              <a:t>If determined necessary to preserve specific opportunities.</a:t>
            </a:r>
          </a:p>
          <a:p>
            <a:pPr lvl="1"/>
            <a:r>
              <a:rPr lang="en-US" sz="2000" dirty="0" smtClean="0"/>
              <a:t>If applied equitably among all users.</a:t>
            </a:r>
            <a:endParaRPr lang="en-US" sz="2000"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r>
              <a:rPr lang="en-US" dirty="0" smtClean="0"/>
              <a:t>Before we point our finger, we need to ask if we’re doing our advocacy job effectively.</a:t>
            </a:r>
          </a:p>
          <a:p>
            <a:endParaRPr lang="en-US" dirty="0" smtClean="0"/>
          </a:p>
          <a:p>
            <a:r>
              <a:rPr lang="en-US" dirty="0" smtClean="0"/>
              <a:t>It is our responsibility to educate managers about the activities and settings necessary for equestrians to enjoy a </a:t>
            </a:r>
            <a:r>
              <a:rPr lang="en-US" b="1" i="1" dirty="0" smtClean="0"/>
              <a:t>QUALITY RECREATION EXPERIENCE!</a:t>
            </a:r>
            <a:endParaRPr lang="en-US" dirty="0"/>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r>
              <a:rPr lang="en-US" b="1" i="1" dirty="0" smtClean="0">
                <a:solidFill>
                  <a:schemeClr val="accent1"/>
                </a:solidFill>
              </a:rPr>
              <a:t>GET PERSONAL!</a:t>
            </a:r>
          </a:p>
          <a:p>
            <a:pPr>
              <a:buNone/>
            </a:pPr>
            <a:endParaRPr lang="en-US" dirty="0" smtClean="0">
              <a:solidFill>
                <a:schemeClr val="accent1"/>
              </a:solidFill>
            </a:endParaRPr>
          </a:p>
          <a:p>
            <a:pPr lvl="1"/>
            <a:r>
              <a:rPr lang="en-US" dirty="0" smtClean="0"/>
              <a:t>How will the decision affect me!  </a:t>
            </a:r>
          </a:p>
          <a:p>
            <a:pPr lvl="1">
              <a:buNone/>
            </a:pPr>
            <a:endParaRPr lang="en-US" sz="2000" dirty="0" smtClean="0"/>
          </a:p>
          <a:p>
            <a:pPr lvl="1"/>
            <a:r>
              <a:rPr lang="en-US" dirty="0" smtClean="0"/>
              <a:t>What hole will it leave in my life if the opportunity is not available!</a:t>
            </a:r>
          </a:p>
          <a:p>
            <a:pPr lvl="1"/>
            <a:endParaRPr lang="en-US" sz="2000" dirty="0" smtClean="0"/>
          </a:p>
          <a:p>
            <a:pPr>
              <a:buNone/>
            </a:pPr>
            <a:r>
              <a:rPr lang="en-US" dirty="0" smtClean="0"/>
              <a:t>	</a:t>
            </a:r>
            <a:endParaRPr lang="en-US" dirty="0" smtClean="0">
              <a:solidFill>
                <a:schemeClr val="accent1"/>
              </a:solidFill>
            </a:endParaRPr>
          </a:p>
          <a:p>
            <a:pPr lvl="1"/>
            <a:endParaRPr lang="en-US" sz="2000" dirty="0"/>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r>
              <a:rPr lang="en-US" dirty="0" smtClean="0"/>
              <a:t>The MISSION of BCHA includes preserving the variety of recreational opportunities for equestrians that we </a:t>
            </a:r>
            <a:r>
              <a:rPr lang="en-US" dirty="0" smtClean="0"/>
              <a:t>c</a:t>
            </a:r>
            <a:r>
              <a:rPr lang="en-US" dirty="0" smtClean="0"/>
              <a:t>urrently have available on our public lands – both backcountry and </a:t>
            </a:r>
            <a:r>
              <a:rPr lang="en-US" dirty="0" smtClean="0"/>
              <a:t>frontcountry</a:t>
            </a:r>
            <a:r>
              <a:rPr lang="en-US" dirty="0" smtClean="0"/>
              <a:t>, and working to expand that variety when opportunities are lacking.</a:t>
            </a:r>
          </a:p>
          <a:p>
            <a:endParaRPr lang="en-US" dirty="0"/>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i="1" dirty="0" smtClean="0">
                <a:solidFill>
                  <a:schemeClr val="accent1"/>
                </a:solidFill>
              </a:rPr>
              <a:t>The Equestrian Experience</a:t>
            </a:r>
            <a:endParaRPr lang="en-US" i="1" dirty="0">
              <a:solidFill>
                <a:schemeClr val="accent1"/>
              </a:solidFill>
            </a:endParaRPr>
          </a:p>
        </p:txBody>
      </p:sp>
      <p:sp>
        <p:nvSpPr>
          <p:cNvPr id="3" name="Content Placeholder 2"/>
          <p:cNvSpPr>
            <a:spLocks noGrp="1"/>
          </p:cNvSpPr>
          <p:nvPr>
            <p:ph idx="1"/>
          </p:nvPr>
        </p:nvSpPr>
        <p:spPr/>
        <p:txBody>
          <a:bodyPr/>
          <a:lstStyle/>
          <a:p>
            <a:r>
              <a:rPr lang="en-US" b="1" i="1" dirty="0" smtClean="0">
                <a:solidFill>
                  <a:schemeClr val="accent1"/>
                </a:solidFill>
              </a:rPr>
              <a:t>IT’S MORE THAN JUST RIDING !</a:t>
            </a:r>
          </a:p>
          <a:p>
            <a:pPr>
              <a:buNone/>
            </a:pPr>
            <a:endParaRPr lang="en-US" dirty="0" smtClean="0">
              <a:solidFill>
                <a:schemeClr val="accent1"/>
              </a:solidFill>
            </a:endParaRPr>
          </a:p>
          <a:p>
            <a:r>
              <a:rPr lang="en-US" sz="2800" dirty="0" smtClean="0"/>
              <a:t>It’s </a:t>
            </a:r>
            <a:r>
              <a:rPr lang="en-US" sz="2800" dirty="0" smtClean="0"/>
              <a:t>our </a:t>
            </a:r>
            <a:r>
              <a:rPr lang="en-US" sz="2800" b="1" i="1" dirty="0" smtClean="0">
                <a:solidFill>
                  <a:schemeClr val="accent1"/>
                </a:solidFill>
              </a:rPr>
              <a:t>WAY OF LIFE </a:t>
            </a:r>
            <a:r>
              <a:rPr lang="en-US" sz="2800" dirty="0" smtClean="0"/>
              <a:t>– we live it 365 days out of every year.</a:t>
            </a:r>
            <a:endParaRPr lang="en-US" sz="2800" dirty="0" smtClean="0"/>
          </a:p>
          <a:p>
            <a:pPr>
              <a:buNone/>
            </a:pPr>
            <a:endParaRPr lang="en-US" dirty="0" smtClean="0"/>
          </a:p>
          <a:p>
            <a:r>
              <a:rPr lang="en-US" b="1" i="1" dirty="0" smtClean="0">
                <a:solidFill>
                  <a:schemeClr val="accent1"/>
                </a:solidFill>
              </a:rPr>
              <a:t>We can not expect </a:t>
            </a:r>
            <a:r>
              <a:rPr lang="en-US" b="1" i="1" dirty="0" smtClean="0">
                <a:solidFill>
                  <a:schemeClr val="accent1"/>
                </a:solidFill>
              </a:rPr>
              <a:t>managers </a:t>
            </a:r>
            <a:r>
              <a:rPr lang="en-US" b="1" i="1" dirty="0" smtClean="0">
                <a:solidFill>
                  <a:schemeClr val="accent1"/>
                </a:solidFill>
              </a:rPr>
              <a:t>to know if we don’t tell them!</a:t>
            </a:r>
            <a:endParaRPr lang="en-US" b="1" i="1" dirty="0" smtClean="0"/>
          </a:p>
          <a:p>
            <a:endParaRPr lang="en-US" dirty="0" smtClean="0"/>
          </a:p>
          <a:p>
            <a:endParaRPr lang="en-US" dirty="0"/>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endParaRPr lang="en-US"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3000" y="685800"/>
            <a:ext cx="8229600" cy="1143000"/>
          </a:xfrm>
        </p:spPr>
        <p:txBody>
          <a:bodyPr/>
          <a:lstStyle/>
          <a:p>
            <a:pPr>
              <a:defRPr/>
            </a:pPr>
            <a:r>
              <a:rPr lang="en-US" sz="3200" i="1" dirty="0" smtClean="0">
                <a:solidFill>
                  <a:schemeClr val="accent5"/>
                </a:solidFill>
              </a:rPr>
              <a:t>Back Country Horsemen of America</a:t>
            </a:r>
            <a:endParaRPr lang="en-US" sz="3200" i="1" dirty="0">
              <a:solidFill>
                <a:schemeClr val="accent5"/>
              </a:solidFill>
            </a:endParaRPr>
          </a:p>
        </p:txBody>
      </p:sp>
      <p:sp>
        <p:nvSpPr>
          <p:cNvPr id="4" name="Text Placeholder 3"/>
          <p:cNvSpPr>
            <a:spLocks noGrp="1"/>
          </p:cNvSpPr>
          <p:nvPr>
            <p:ph type="body" idx="1"/>
          </p:nvPr>
        </p:nvSpPr>
        <p:spPr/>
        <p:txBody>
          <a:bodyPr/>
          <a:lstStyle/>
          <a:p>
            <a:pPr>
              <a:defRPr/>
            </a:pPr>
            <a:r>
              <a:rPr lang="en-US" dirty="0" smtClean="0"/>
              <a:t>Purposes:</a:t>
            </a:r>
            <a:endParaRPr lang="en-US" dirty="0"/>
          </a:p>
        </p:txBody>
      </p:sp>
      <p:sp>
        <p:nvSpPr>
          <p:cNvPr id="3" name="Content Placeholder 2"/>
          <p:cNvSpPr>
            <a:spLocks noGrp="1"/>
          </p:cNvSpPr>
          <p:nvPr>
            <p:ph sz="half" idx="2"/>
          </p:nvPr>
        </p:nvSpPr>
        <p:spPr/>
        <p:txBody>
          <a:bodyPr/>
          <a:lstStyle/>
          <a:p>
            <a:pPr>
              <a:defRPr/>
            </a:pPr>
            <a:r>
              <a:rPr lang="en-US" dirty="0" smtClean="0"/>
              <a:t>TO PERPETUATE the common sense use and enjoyment of horses in America’s back country and wilderness.</a:t>
            </a:r>
          </a:p>
          <a:p>
            <a:pPr>
              <a:defRPr/>
            </a:pPr>
            <a:r>
              <a:rPr lang="en-US" dirty="0" smtClean="0"/>
              <a:t>TO WORK to insure that public lands remain open to recreational stock use.</a:t>
            </a:r>
            <a:endParaRPr lang="en-US" dirty="0"/>
          </a:p>
        </p:txBody>
      </p:sp>
      <p:sp>
        <p:nvSpPr>
          <p:cNvPr id="5" name="Text Placeholder 4"/>
          <p:cNvSpPr>
            <a:spLocks noGrp="1"/>
          </p:cNvSpPr>
          <p:nvPr>
            <p:ph type="body" sz="quarter" idx="3"/>
          </p:nvPr>
        </p:nvSpPr>
        <p:spPr/>
        <p:txBody>
          <a:bodyPr/>
          <a:lstStyle/>
          <a:p>
            <a:pPr>
              <a:defRPr/>
            </a:pPr>
            <a:r>
              <a:rPr lang="en-US" dirty="0" smtClean="0">
                <a:solidFill>
                  <a:schemeClr val="bg2">
                    <a:lumMod val="25000"/>
                    <a:lumOff val="75000"/>
                  </a:schemeClr>
                </a:solidFill>
              </a:rPr>
              <a:t>Means:</a:t>
            </a:r>
            <a:endParaRPr lang="en-US" dirty="0">
              <a:solidFill>
                <a:schemeClr val="bg2">
                  <a:lumMod val="25000"/>
                  <a:lumOff val="75000"/>
                </a:schemeClr>
              </a:solidFill>
            </a:endParaRPr>
          </a:p>
        </p:txBody>
      </p:sp>
      <p:sp>
        <p:nvSpPr>
          <p:cNvPr id="6" name="Content Placeholder 5"/>
          <p:cNvSpPr>
            <a:spLocks noGrp="1"/>
          </p:cNvSpPr>
          <p:nvPr>
            <p:ph sz="quarter" idx="4"/>
          </p:nvPr>
        </p:nvSpPr>
        <p:spPr/>
        <p:txBody>
          <a:bodyPr/>
          <a:lstStyle/>
          <a:p>
            <a:pPr>
              <a:defRPr/>
            </a:pPr>
            <a:r>
              <a:rPr lang="en-US" dirty="0" smtClean="0"/>
              <a:t>“perpetuating common sense use and  enjoyment” of</a:t>
            </a:r>
          </a:p>
          <a:p>
            <a:pPr>
              <a:defRPr/>
            </a:pPr>
            <a:r>
              <a:rPr lang="en-US" dirty="0" smtClean="0"/>
              <a:t>all of our “public lands”</a:t>
            </a:r>
          </a:p>
          <a:p>
            <a:pPr>
              <a:defRPr/>
            </a:pPr>
            <a:r>
              <a:rPr lang="en-US" dirty="0" smtClean="0"/>
              <a:t>as necessary to:  </a:t>
            </a:r>
          </a:p>
          <a:p>
            <a:pPr>
              <a:buNone/>
              <a:defRPr/>
            </a:pPr>
            <a:r>
              <a:rPr lang="en-US" i="1" dirty="0" smtClean="0">
                <a:solidFill>
                  <a:schemeClr val="bg2">
                    <a:lumMod val="25000"/>
                    <a:lumOff val="75000"/>
                  </a:schemeClr>
                </a:solidFill>
              </a:rPr>
              <a:t>	Preserve </a:t>
            </a:r>
            <a:r>
              <a:rPr lang="en-US" b="1" i="1" dirty="0" smtClean="0">
                <a:solidFill>
                  <a:schemeClr val="bg2">
                    <a:lumMod val="25000"/>
                    <a:lumOff val="75000"/>
                  </a:schemeClr>
                </a:solidFill>
              </a:rPr>
              <a:t>Quality Recreation Experiences </a:t>
            </a:r>
            <a:r>
              <a:rPr lang="en-US" i="1" dirty="0" smtClean="0">
                <a:solidFill>
                  <a:schemeClr val="bg2">
                    <a:lumMod val="25000"/>
                    <a:lumOff val="75000"/>
                  </a:schemeClr>
                </a:solidFill>
              </a:rPr>
              <a:t>for equestrians! </a:t>
            </a:r>
          </a:p>
          <a:p>
            <a:pPr>
              <a:defRPr/>
            </a:pPr>
            <a:endParaRPr lang="en-US"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Rot="1" noChangeArrowheads="1"/>
          </p:cNvSpPr>
          <p:nvPr>
            <p:ph type="title"/>
          </p:nvPr>
        </p:nvSpPr>
        <p:spPr>
          <a:xfrm>
            <a:off x="457200" y="0"/>
            <a:ext cx="8229600" cy="1143000"/>
          </a:xfrm>
        </p:spPr>
        <p:txBody>
          <a:bodyPr/>
          <a:lstStyle/>
          <a:p>
            <a:pPr eaLnBrk="1" hangingPunct="1">
              <a:defRPr/>
            </a:pPr>
            <a:endParaRPr lang="en-US" dirty="0" smtClean="0"/>
          </a:p>
        </p:txBody>
      </p:sp>
      <p:sp>
        <p:nvSpPr>
          <p:cNvPr id="40964" name="Rectangle 4"/>
          <p:cNvSpPr>
            <a:spLocks noGrp="1" noRot="1" noChangeArrowheads="1"/>
          </p:cNvSpPr>
          <p:nvPr>
            <p:ph type="body" sz="half" idx="2"/>
          </p:nvPr>
        </p:nvSpPr>
        <p:spPr/>
        <p:txBody>
          <a:bodyPr/>
          <a:lstStyle/>
          <a:p>
            <a:pPr eaLnBrk="1" hangingPunct="1">
              <a:lnSpc>
                <a:spcPct val="90000"/>
              </a:lnSpc>
              <a:buFont typeface="Wingdings" charset="2"/>
              <a:buChar char="n"/>
              <a:defRPr/>
            </a:pPr>
            <a:r>
              <a:rPr lang="en-US" sz="2400" dirty="0" smtClean="0"/>
              <a:t>A group ride on a highly developed trail?</a:t>
            </a:r>
          </a:p>
          <a:p>
            <a:pPr eaLnBrk="1" hangingPunct="1">
              <a:lnSpc>
                <a:spcPct val="90000"/>
              </a:lnSpc>
              <a:buFont typeface="Wingdings" charset="2"/>
              <a:buChar char="n"/>
              <a:defRPr/>
            </a:pPr>
            <a:r>
              <a:rPr lang="en-US" sz="2400" dirty="0" smtClean="0"/>
              <a:t>In a setting that might be shared with other trail users:</a:t>
            </a:r>
          </a:p>
          <a:p>
            <a:pPr lvl="1" eaLnBrk="1" hangingPunct="1">
              <a:lnSpc>
                <a:spcPct val="90000"/>
              </a:lnSpc>
              <a:buFont typeface="Wingdings" charset="2"/>
              <a:buChar char="n"/>
              <a:defRPr/>
            </a:pPr>
            <a:r>
              <a:rPr lang="en-US" sz="2000" dirty="0" smtClean="0"/>
              <a:t>Mountain bikers</a:t>
            </a:r>
          </a:p>
          <a:p>
            <a:pPr lvl="1" eaLnBrk="1" hangingPunct="1">
              <a:lnSpc>
                <a:spcPct val="90000"/>
              </a:lnSpc>
              <a:buFont typeface="Wingdings" charset="2"/>
              <a:buChar char="n"/>
              <a:defRPr/>
            </a:pPr>
            <a:r>
              <a:rPr lang="en-US" sz="2000" dirty="0" smtClean="0"/>
              <a:t>Hikers/backpackers</a:t>
            </a:r>
          </a:p>
        </p:txBody>
      </p:sp>
      <p:pic>
        <p:nvPicPr>
          <p:cNvPr id="7172" name="Picture 5" descr="Ladies Ride 07-II 017.jpg                                      00032D2FMacintosh HD                   BB9C74EE:"/>
          <p:cNvPicPr>
            <a:picLocks noGrp="1" noChangeAspect="1" noChangeArrowheads="1"/>
          </p:cNvPicPr>
          <p:nvPr>
            <p:ph sz="half" idx="1"/>
          </p:nvPr>
        </p:nvPicPr>
        <p:blipFill>
          <a:blip r:embed="rId3" cstate="print"/>
          <a:srcRect/>
          <a:stretch>
            <a:fillRect/>
          </a:stretch>
        </p:blipFill>
        <p:spPr>
          <a:xfrm>
            <a:off x="3048000" y="1219200"/>
            <a:ext cx="3000375" cy="2173288"/>
          </a:xfrm>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Rot="1" noChangeArrowheads="1"/>
          </p:cNvSpPr>
          <p:nvPr>
            <p:ph type="title"/>
          </p:nvPr>
        </p:nvSpPr>
        <p:spPr/>
        <p:txBody>
          <a:bodyPr/>
          <a:lstStyle/>
          <a:p>
            <a:pPr eaLnBrk="1" hangingPunct="1">
              <a:defRPr/>
            </a:pPr>
            <a:endParaRPr lang="en-US" dirty="0" smtClean="0"/>
          </a:p>
        </p:txBody>
      </p:sp>
      <p:sp>
        <p:nvSpPr>
          <p:cNvPr id="41987" name="Rectangle 3"/>
          <p:cNvSpPr>
            <a:spLocks noGrp="1" noRot="1" noChangeArrowheads="1"/>
          </p:cNvSpPr>
          <p:nvPr>
            <p:ph type="body" sz="half" idx="1"/>
          </p:nvPr>
        </p:nvSpPr>
        <p:spPr/>
        <p:txBody>
          <a:bodyPr/>
          <a:lstStyle/>
          <a:p>
            <a:pPr eaLnBrk="1" hangingPunct="1">
              <a:buFont typeface="Wingdings" charset="2"/>
              <a:buChar char="n"/>
              <a:defRPr/>
            </a:pPr>
            <a:r>
              <a:rPr lang="en-US" sz="2800" dirty="0" smtClean="0"/>
              <a:t>Perhaps sharing an experience with friends or family on a more primitive trail?</a:t>
            </a:r>
          </a:p>
          <a:p>
            <a:pPr eaLnBrk="1" hangingPunct="1">
              <a:buFont typeface="Wingdings" pitchFamily="2" charset="2"/>
              <a:buNone/>
              <a:defRPr/>
            </a:pPr>
            <a:endParaRPr lang="en-US" sz="2800" dirty="0" smtClean="0"/>
          </a:p>
          <a:p>
            <a:pPr eaLnBrk="1" hangingPunct="1">
              <a:buFont typeface="Wingdings" charset="2"/>
              <a:buNone/>
              <a:defRPr/>
            </a:pPr>
            <a:r>
              <a:rPr lang="en-US" sz="2800" dirty="0" smtClean="0"/>
              <a:t>	</a:t>
            </a:r>
          </a:p>
        </p:txBody>
      </p:sp>
      <p:pic>
        <p:nvPicPr>
          <p:cNvPr id="8196" name="Picture 5" descr="Ladies Ride 07-II 057.jpg                                      00032D2FMacintosh HD                   BB9C74EE:"/>
          <p:cNvPicPr>
            <a:picLocks noGrp="1" noChangeAspect="1" noChangeArrowheads="1"/>
          </p:cNvPicPr>
          <p:nvPr>
            <p:ph sz="half" idx="2"/>
          </p:nvPr>
        </p:nvPicPr>
        <p:blipFill>
          <a:blip r:embed="rId3" cstate="print"/>
          <a:srcRect/>
          <a:stretch>
            <a:fillRect/>
          </a:stretch>
        </p:blipFill>
        <p:spPr>
          <a:xfrm>
            <a:off x="3475038" y="3925888"/>
            <a:ext cx="2193925" cy="2173287"/>
          </a:xfrm>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noRot="1" noChangeArrowheads="1"/>
          </p:cNvSpPr>
          <p:nvPr>
            <p:ph type="title"/>
          </p:nvPr>
        </p:nvSpPr>
        <p:spPr/>
        <p:txBody>
          <a:bodyPr/>
          <a:lstStyle/>
          <a:p>
            <a:pPr eaLnBrk="1" hangingPunct="1">
              <a:defRPr/>
            </a:pPr>
            <a:endParaRPr lang="en-US" dirty="0" smtClean="0"/>
          </a:p>
        </p:txBody>
      </p:sp>
      <p:sp>
        <p:nvSpPr>
          <p:cNvPr id="44036" name="Rectangle 4"/>
          <p:cNvSpPr>
            <a:spLocks noGrp="1" noRot="1" noChangeArrowheads="1"/>
          </p:cNvSpPr>
          <p:nvPr>
            <p:ph type="body" sz="half" idx="2"/>
          </p:nvPr>
        </p:nvSpPr>
        <p:spPr/>
        <p:txBody>
          <a:bodyPr/>
          <a:lstStyle/>
          <a:p>
            <a:pPr eaLnBrk="1" hangingPunct="1">
              <a:buFont typeface="Wingdings" charset="2"/>
              <a:buChar char="n"/>
              <a:defRPr/>
            </a:pPr>
            <a:r>
              <a:rPr lang="en-US" sz="2800" dirty="0" smtClean="0"/>
              <a:t>Possibly riding ‘off trail’ away from all other users.</a:t>
            </a:r>
          </a:p>
          <a:p>
            <a:pPr eaLnBrk="1" hangingPunct="1">
              <a:buFont typeface="Wingdings" charset="2"/>
              <a:buChar char="n"/>
              <a:defRPr/>
            </a:pPr>
            <a:endParaRPr lang="en-US" sz="2800" dirty="0" smtClean="0"/>
          </a:p>
        </p:txBody>
      </p:sp>
      <p:pic>
        <p:nvPicPr>
          <p:cNvPr id="9220" name="Picture 5" descr="Ladies Ride 07-II 020.jpg                                      00032D2FMacintosh HD                   BB9C74EE:"/>
          <p:cNvPicPr>
            <a:picLocks noGrp="1" noChangeAspect="1" noChangeArrowheads="1"/>
          </p:cNvPicPr>
          <p:nvPr>
            <p:ph sz="half" idx="1"/>
          </p:nvPr>
        </p:nvPicPr>
        <p:blipFill>
          <a:blip r:embed="rId3" cstate="print"/>
          <a:srcRect/>
          <a:stretch>
            <a:fillRect/>
          </a:stretch>
        </p:blipFill>
        <p:spPr>
          <a:xfrm>
            <a:off x="3402013" y="1600200"/>
            <a:ext cx="2338387" cy="2173288"/>
          </a:xfrm>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noRot="1" noChangeArrowheads="1"/>
          </p:cNvSpPr>
          <p:nvPr>
            <p:ph type="title"/>
          </p:nvPr>
        </p:nvSpPr>
        <p:spPr/>
        <p:txBody>
          <a:bodyPr/>
          <a:lstStyle/>
          <a:p>
            <a:pPr eaLnBrk="1" hangingPunct="1">
              <a:defRPr/>
            </a:pPr>
            <a:endParaRPr lang="en-US" dirty="0" smtClean="0"/>
          </a:p>
        </p:txBody>
      </p:sp>
      <p:sp>
        <p:nvSpPr>
          <p:cNvPr id="45059" name="Rectangle 3"/>
          <p:cNvSpPr>
            <a:spLocks noGrp="1" noRot="1" noChangeArrowheads="1"/>
          </p:cNvSpPr>
          <p:nvPr>
            <p:ph type="body" sz="half" idx="1"/>
          </p:nvPr>
        </p:nvSpPr>
        <p:spPr/>
        <p:txBody>
          <a:bodyPr/>
          <a:lstStyle/>
          <a:p>
            <a:pPr eaLnBrk="1" hangingPunct="1">
              <a:buFont typeface="Wingdings" charset="2"/>
              <a:buChar char="n"/>
              <a:defRPr/>
            </a:pPr>
            <a:r>
              <a:rPr lang="en-US" sz="2800" dirty="0" smtClean="0"/>
              <a:t>Or maybe it’s packing in with horses and mules for an extended stay in the wilderness or backcounty.</a:t>
            </a:r>
          </a:p>
        </p:txBody>
      </p:sp>
      <p:pic>
        <p:nvPicPr>
          <p:cNvPr id="10244" name="Picture 6" descr="File0019.jpg                                                   000513A2Macintosh HD                   BB9C74EE:"/>
          <p:cNvPicPr>
            <a:picLocks noGrp="1" noChangeAspect="1" noChangeArrowheads="1"/>
          </p:cNvPicPr>
          <p:nvPr>
            <p:ph sz="quarter" idx="2"/>
          </p:nvPr>
        </p:nvPicPr>
        <p:blipFill>
          <a:blip r:embed="rId3" cstate="print"/>
          <a:srcRect/>
          <a:stretch>
            <a:fillRect/>
          </a:stretch>
        </p:blipFill>
        <p:spPr>
          <a:xfrm>
            <a:off x="5113338" y="1600200"/>
            <a:ext cx="3106737" cy="2173288"/>
          </a:xfrm>
        </p:spPr>
      </p:pic>
      <p:pic>
        <p:nvPicPr>
          <p:cNvPr id="10245" name="Picture 7" descr="Crescent Lake 7-2008 008.jpg                                   000513A2Macintosh HD                   BB9C74EE:"/>
          <p:cNvPicPr>
            <a:picLocks noGrp="1" noChangeAspect="1" noChangeArrowheads="1"/>
          </p:cNvPicPr>
          <p:nvPr>
            <p:ph sz="quarter" idx="3"/>
          </p:nvPr>
        </p:nvPicPr>
        <p:blipFill>
          <a:blip r:embed="rId4" cstate="print"/>
          <a:srcRect/>
          <a:stretch>
            <a:fillRect/>
          </a:stretch>
        </p:blipFill>
        <p:spPr>
          <a:xfrm>
            <a:off x="5218113" y="3925888"/>
            <a:ext cx="2897187" cy="2173287"/>
          </a:xfrm>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Stream">
  <a:themeElements>
    <a:clrScheme name="Stream 6">
      <a:dk1>
        <a:srgbClr val="000514"/>
      </a:dk1>
      <a:lt1>
        <a:srgbClr val="FFFFFF"/>
      </a:lt1>
      <a:dk2>
        <a:srgbClr val="003399"/>
      </a:dk2>
      <a:lt2>
        <a:srgbClr val="E5E5FF"/>
      </a:lt2>
      <a:accent1>
        <a:srgbClr val="0099CC"/>
      </a:accent1>
      <a:accent2>
        <a:srgbClr val="A886E0"/>
      </a:accent2>
      <a:accent3>
        <a:srgbClr val="AAADCA"/>
      </a:accent3>
      <a:accent4>
        <a:srgbClr val="DADADA"/>
      </a:accent4>
      <a:accent5>
        <a:srgbClr val="AACAE2"/>
      </a:accent5>
      <a:accent6>
        <a:srgbClr val="9879CB"/>
      </a:accent6>
      <a:hlink>
        <a:srgbClr val="FFCC00"/>
      </a:hlink>
      <a:folHlink>
        <a:srgbClr val="FFFFCC"/>
      </a:folHlink>
    </a:clrScheme>
    <a:fontScheme name="Stream">
      <a:majorFont>
        <a:latin typeface="Palatino"/>
        <a:ea typeface=""/>
        <a:cs typeface=""/>
      </a:majorFont>
      <a:minorFont>
        <a:latin typeface="Palatino"/>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charset="0"/>
          </a:defRPr>
        </a:defPPr>
      </a:lstStyle>
    </a:lnDef>
  </a:objectDefaults>
  <a:extraClrSchemeLst>
    <a:extraClrScheme>
      <a:clrScheme name="Stream 1">
        <a:dk1>
          <a:srgbClr val="5C1F00"/>
        </a:dk1>
        <a:lt1>
          <a:srgbClr val="FFFFFF"/>
        </a:lt1>
        <a:dk2>
          <a:srgbClr val="8C0000"/>
        </a:dk2>
        <a:lt2>
          <a:srgbClr val="DFD293"/>
        </a:lt2>
        <a:accent1>
          <a:srgbClr val="D80000"/>
        </a:accent1>
        <a:accent2>
          <a:srgbClr val="BE7960"/>
        </a:accent2>
        <a:accent3>
          <a:srgbClr val="C5AAAA"/>
        </a:accent3>
        <a:accent4>
          <a:srgbClr val="DADADA"/>
        </a:accent4>
        <a:accent5>
          <a:srgbClr val="E9AA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Stream 2">
        <a:dk1>
          <a:srgbClr val="5E4444"/>
        </a:dk1>
        <a:lt1>
          <a:srgbClr val="F7F3F3"/>
        </a:lt1>
        <a:dk2>
          <a:srgbClr val="8A6362"/>
        </a:dk2>
        <a:lt2>
          <a:srgbClr val="D8C1BA"/>
        </a:lt2>
        <a:accent1>
          <a:srgbClr val="362626"/>
        </a:accent1>
        <a:accent2>
          <a:srgbClr val="C16059"/>
        </a:accent2>
        <a:accent3>
          <a:srgbClr val="C4B7B7"/>
        </a:accent3>
        <a:accent4>
          <a:srgbClr val="D3D0D0"/>
        </a:accent4>
        <a:accent5>
          <a:srgbClr val="AEACAC"/>
        </a:accent5>
        <a:accent6>
          <a:srgbClr val="AF5650"/>
        </a:accent6>
        <a:hlink>
          <a:srgbClr val="FFCC00"/>
        </a:hlink>
        <a:folHlink>
          <a:srgbClr val="CBB557"/>
        </a:folHlink>
      </a:clrScheme>
      <a:clrMap bg1="dk2" tx1="lt1" bg2="dk1" tx2="lt2" accent1="accent1" accent2="accent2" accent3="accent3" accent4="accent4" accent5="accent5" accent6="accent6" hlink="hlink" folHlink="folHlink"/>
    </a:extraClrScheme>
    <a:extraClrScheme>
      <a:clrScheme name="Stream 3">
        <a:dk1>
          <a:srgbClr val="7F6737"/>
        </a:dk1>
        <a:lt1>
          <a:srgbClr val="FFFFFF"/>
        </a:lt1>
        <a:dk2>
          <a:srgbClr val="BFA673"/>
        </a:dk2>
        <a:lt2>
          <a:srgbClr val="E6E3AA"/>
        </a:lt2>
        <a:accent1>
          <a:srgbClr val="49411F"/>
        </a:accent1>
        <a:accent2>
          <a:srgbClr val="808000"/>
        </a:accent2>
        <a:accent3>
          <a:srgbClr val="DCD0BC"/>
        </a:accent3>
        <a:accent4>
          <a:srgbClr val="DADADA"/>
        </a:accent4>
        <a:accent5>
          <a:srgbClr val="B1B0AB"/>
        </a:accent5>
        <a:accent6>
          <a:srgbClr val="737300"/>
        </a:accent6>
        <a:hlink>
          <a:srgbClr val="784700"/>
        </a:hlink>
        <a:folHlink>
          <a:srgbClr val="9A7200"/>
        </a:folHlink>
      </a:clrScheme>
      <a:clrMap bg1="dk2" tx1="lt1" bg2="dk1" tx2="lt2" accent1="accent1" accent2="accent2" accent3="accent3" accent4="accent4" accent5="accent5" accent6="accent6" hlink="hlink" folHlink="folHlink"/>
    </a:extraClrScheme>
    <a:extraClrScheme>
      <a:clrScheme name="Stream 4">
        <a:dk1>
          <a:srgbClr val="4B2500"/>
        </a:dk1>
        <a:lt1>
          <a:srgbClr val="F9F0D3"/>
        </a:lt1>
        <a:dk2>
          <a:srgbClr val="A69564"/>
        </a:dk2>
        <a:lt2>
          <a:srgbClr val="EFDEAF"/>
        </a:lt2>
        <a:accent1>
          <a:srgbClr val="FFFFE3"/>
        </a:accent1>
        <a:accent2>
          <a:srgbClr val="BFBFA7"/>
        </a:accent2>
        <a:accent3>
          <a:srgbClr val="FBF6E6"/>
        </a:accent3>
        <a:accent4>
          <a:srgbClr val="3F1E00"/>
        </a:accent4>
        <a:accent5>
          <a:srgbClr val="FFFFEF"/>
        </a:accent5>
        <a:accent6>
          <a:srgbClr val="ADAD97"/>
        </a:accent6>
        <a:hlink>
          <a:srgbClr val="7B6D47"/>
        </a:hlink>
        <a:folHlink>
          <a:srgbClr val="A99D2F"/>
        </a:folHlink>
      </a:clrScheme>
      <a:clrMap bg1="lt1" tx1="dk1" bg2="lt2" tx2="dk2" accent1="accent1" accent2="accent2" accent3="accent3" accent4="accent4" accent5="accent5" accent6="accent6" hlink="hlink" folHlink="folHlink"/>
    </a:extraClrScheme>
    <a:extraClrScheme>
      <a:clrScheme name="Stream 5">
        <a:dk1>
          <a:srgbClr val="2A5400"/>
        </a:dk1>
        <a:lt1>
          <a:srgbClr val="FFFFFF"/>
        </a:lt1>
        <a:dk2>
          <a:srgbClr val="4A9400"/>
        </a:dk2>
        <a:lt2>
          <a:srgbClr val="BAE8BA"/>
        </a:lt2>
        <a:accent1>
          <a:srgbClr val="003300"/>
        </a:accent1>
        <a:accent2>
          <a:srgbClr val="33CC33"/>
        </a:accent2>
        <a:accent3>
          <a:srgbClr val="B1C8AA"/>
        </a:accent3>
        <a:accent4>
          <a:srgbClr val="DADADA"/>
        </a:accent4>
        <a:accent5>
          <a:srgbClr val="AAADAA"/>
        </a:accent5>
        <a:accent6>
          <a:srgbClr val="2DB92D"/>
        </a:accent6>
        <a:hlink>
          <a:srgbClr val="99FF33"/>
        </a:hlink>
        <a:folHlink>
          <a:srgbClr val="FFFF99"/>
        </a:folHlink>
      </a:clrScheme>
      <a:clrMap bg1="dk2" tx1="lt1" bg2="dk1" tx2="lt2" accent1="accent1" accent2="accent2" accent3="accent3" accent4="accent4" accent5="accent5" accent6="accent6" hlink="hlink" folHlink="folHlink"/>
    </a:extraClrScheme>
    <a:extraClrScheme>
      <a:clrScheme name="Stream 6">
        <a:dk1>
          <a:srgbClr val="000514"/>
        </a:dk1>
        <a:lt1>
          <a:srgbClr val="FFFFFF"/>
        </a:lt1>
        <a:dk2>
          <a:srgbClr val="003399"/>
        </a:dk2>
        <a:lt2>
          <a:srgbClr val="E5E5FF"/>
        </a:lt2>
        <a:accent1>
          <a:srgbClr val="0099CC"/>
        </a:accent1>
        <a:accent2>
          <a:srgbClr val="A886E0"/>
        </a:accent2>
        <a:accent3>
          <a:srgbClr val="AAADCA"/>
        </a:accent3>
        <a:accent4>
          <a:srgbClr val="DADADA"/>
        </a:accent4>
        <a:accent5>
          <a:srgbClr val="AACAE2"/>
        </a:accent5>
        <a:accent6>
          <a:srgbClr val="9879CB"/>
        </a:accent6>
        <a:hlink>
          <a:srgbClr val="FFCC00"/>
        </a:hlink>
        <a:folHlink>
          <a:srgbClr val="FFFFCC"/>
        </a:folHlink>
      </a:clrScheme>
      <a:clrMap bg1="dk2" tx1="lt1" bg2="dk1" tx2="lt2" accent1="accent1" accent2="accent2" accent3="accent3" accent4="accent4" accent5="accent5" accent6="accent6" hlink="hlink" folHlink="folHlink"/>
    </a:extraClrScheme>
    <a:extraClrScheme>
      <a:clrScheme name="Stream 7">
        <a:dk1>
          <a:srgbClr val="000000"/>
        </a:dk1>
        <a:lt1>
          <a:srgbClr val="FFFFFF"/>
        </a:lt1>
        <a:dk2>
          <a:srgbClr val="51596D"/>
        </a:dk2>
        <a:lt2>
          <a:srgbClr val="DDDDDD"/>
        </a:lt2>
        <a:accent1>
          <a:srgbClr val="787E8A"/>
        </a:accent1>
        <a:accent2>
          <a:srgbClr val="339966"/>
        </a:accent2>
        <a:accent3>
          <a:srgbClr val="B3B5BA"/>
        </a:accent3>
        <a:accent4>
          <a:srgbClr val="DADADA"/>
        </a:accent4>
        <a:accent5>
          <a:srgbClr val="BEC0C4"/>
        </a:accent5>
        <a:accent6>
          <a:srgbClr val="2D8A5C"/>
        </a:accent6>
        <a:hlink>
          <a:srgbClr val="00FFFF"/>
        </a:hlink>
        <a:folHlink>
          <a:srgbClr val="74B6D0"/>
        </a:folHlink>
      </a:clrScheme>
      <a:clrMap bg1="dk2" tx1="lt1" bg2="dk1" tx2="lt2" accent1="accent1" accent2="accent2" accent3="accent3" accent4="accent4" accent5="accent5" accent6="accent6" hlink="hlink" folHlink="folHlink"/>
    </a:extraClrScheme>
    <a:extraClrScheme>
      <a:clrScheme name="Stream 8">
        <a:dk1>
          <a:srgbClr val="3E3E5C"/>
        </a:dk1>
        <a:lt1>
          <a:srgbClr val="FFFFFF"/>
        </a:lt1>
        <a:dk2>
          <a:srgbClr val="666699"/>
        </a:dk2>
        <a:lt2>
          <a:srgbClr val="DFDFE9"/>
        </a:lt2>
        <a:accent1>
          <a:srgbClr val="2E2E46"/>
        </a:accent1>
        <a:accent2>
          <a:srgbClr val="679ACD"/>
        </a:accent2>
        <a:accent3>
          <a:srgbClr val="B8B8CA"/>
        </a:accent3>
        <a:accent4>
          <a:srgbClr val="DADADA"/>
        </a:accent4>
        <a:accent5>
          <a:srgbClr val="ADADB0"/>
        </a:accent5>
        <a:accent6>
          <a:srgbClr val="5D8BBA"/>
        </a:accent6>
        <a:hlink>
          <a:srgbClr val="99CCFF"/>
        </a:hlink>
        <a:folHlink>
          <a:srgbClr val="CC99FF"/>
        </a:folHlink>
      </a:clrScheme>
      <a:clrMap bg1="dk2" tx1="lt1" bg2="dk1" tx2="lt2" accent1="accent1" accent2="accent2" accent3="accent3" accent4="accent4" accent5="accent5" accent6="accent6" hlink="hlink" folHlink="folHlink"/>
    </a:extraClrScheme>
    <a:extraClrScheme>
      <a:clrScheme name="Stream 9">
        <a:dk1>
          <a:srgbClr val="000000"/>
        </a:dk1>
        <a:lt1>
          <a:srgbClr val="FFFFFF"/>
        </a:lt1>
        <a:dk2>
          <a:srgbClr val="000000"/>
        </a:dk2>
        <a:lt2>
          <a:srgbClr val="808080"/>
        </a:lt2>
        <a:accent1>
          <a:srgbClr val="CCECFF"/>
        </a:accent1>
        <a:accent2>
          <a:srgbClr val="333399"/>
        </a:accent2>
        <a:accent3>
          <a:srgbClr val="FFFFFF"/>
        </a:accent3>
        <a:accent4>
          <a:srgbClr val="000000"/>
        </a:accent4>
        <a:accent5>
          <a:srgbClr val="E2F4FF"/>
        </a:accent5>
        <a:accent6>
          <a:srgbClr val="2D2D8A"/>
        </a:accent6>
        <a:hlink>
          <a:srgbClr val="6600FF"/>
        </a:hlink>
        <a:folHlink>
          <a:srgbClr val="00990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Macintosh HD:Microsoft Office X:Templates:Presentations:Designs:Stream</Template>
  <TotalTime>2024</TotalTime>
  <Words>1672</Words>
  <Application>Microsoft Office PowerPoint</Application>
  <PresentationFormat>On-screen Show (4:3)</PresentationFormat>
  <Paragraphs>240</Paragraphs>
  <Slides>43</Slides>
  <Notes>42</Notes>
  <HiddenSlides>0</HiddenSlides>
  <MMClips>0</MMClips>
  <ScaleCrop>false</ScaleCrop>
  <HeadingPairs>
    <vt:vector size="4" baseType="variant">
      <vt:variant>
        <vt:lpstr>Theme</vt:lpstr>
      </vt:variant>
      <vt:variant>
        <vt:i4>1</vt:i4>
      </vt:variant>
      <vt:variant>
        <vt:lpstr>Slide Titles</vt:lpstr>
      </vt:variant>
      <vt:variant>
        <vt:i4>43</vt:i4>
      </vt:variant>
    </vt:vector>
  </HeadingPairs>
  <TitlesOfParts>
    <vt:vector size="44" baseType="lpstr">
      <vt:lpstr>Stream</vt:lpstr>
      <vt:lpstr>The Equestrian Experience</vt:lpstr>
      <vt:lpstr>Slide 2</vt:lpstr>
      <vt:lpstr>Slide 3</vt:lpstr>
      <vt:lpstr>Slide 4</vt:lpstr>
      <vt:lpstr>Back Country Horsemen of America</vt:lpstr>
      <vt:lpstr>Slide 6</vt:lpstr>
      <vt:lpstr>Slide 7</vt:lpstr>
      <vt:lpstr>Slide 8</vt:lpstr>
      <vt:lpstr>Slide 9</vt:lpstr>
      <vt:lpstr>Slide 10</vt:lpstr>
      <vt:lpstr>Slide 11</vt:lpstr>
      <vt:lpstr>Slide 12</vt:lpstr>
      <vt:lpstr>Slide 13</vt:lpstr>
      <vt:lpstr>Recreation Quality </vt:lpstr>
      <vt:lpstr>Managing for Recreation Quality</vt:lpstr>
      <vt:lpstr>Slide 16</vt:lpstr>
      <vt:lpstr>Recreation Quality and  The Equestrian Experience</vt:lpstr>
      <vt:lpstr>Slide 18</vt:lpstr>
      <vt:lpstr>Slide 19</vt:lpstr>
      <vt:lpstr>Slide 20</vt:lpstr>
      <vt:lpstr>Equestrian Experience</vt:lpstr>
      <vt:lpstr>Slide 22</vt:lpstr>
      <vt:lpstr>Slide 23</vt:lpstr>
      <vt:lpstr>Equestrian Experience</vt:lpstr>
      <vt:lpstr>Slide 25</vt:lpstr>
      <vt:lpstr>Slide 26</vt:lpstr>
      <vt:lpstr>Recreation Opportunity Planning</vt:lpstr>
      <vt:lpstr>Attributes of the Setting:</vt:lpstr>
      <vt:lpstr>Slide 29</vt:lpstr>
      <vt:lpstr>Facilities/Access</vt:lpstr>
      <vt:lpstr>Social Encounters</vt:lpstr>
      <vt:lpstr>Slide 32</vt:lpstr>
      <vt:lpstr>The Quality Equestrian Experience</vt:lpstr>
      <vt:lpstr>Slide 34</vt:lpstr>
      <vt:lpstr>Slide 35</vt:lpstr>
      <vt:lpstr>Slide 36</vt:lpstr>
      <vt:lpstr>Slide 37</vt:lpstr>
      <vt:lpstr>Slide 38</vt:lpstr>
      <vt:lpstr>Slide 39</vt:lpstr>
      <vt:lpstr>Slide 40</vt:lpstr>
      <vt:lpstr>Slide 41</vt:lpstr>
      <vt:lpstr>The Equestrian Experience</vt:lpstr>
      <vt:lpstr>Slide 43</vt:lpstr>
    </vt:vector>
  </TitlesOfParts>
  <Company>_x0008_ᖤ]狴退㠰뿿</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Equestrian Experience</dc:title>
  <dc:creator>DENNIS DAILEY</dc:creator>
  <cp:lastModifiedBy>Preferred Customer</cp:lastModifiedBy>
  <cp:revision>129</cp:revision>
  <dcterms:created xsi:type="dcterms:W3CDTF">2008-10-14T21:00:08Z</dcterms:created>
  <dcterms:modified xsi:type="dcterms:W3CDTF">2010-04-15T19:16:01Z</dcterms:modified>
</cp:coreProperties>
</file>